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749" r:id="rId5"/>
  </p:sldMasterIdLst>
  <p:notesMasterIdLst>
    <p:notesMasterId r:id="rId38"/>
  </p:notesMasterIdLst>
  <p:handoutMasterIdLst>
    <p:handoutMasterId r:id="rId39"/>
  </p:handoutMasterIdLst>
  <p:sldIdLst>
    <p:sldId id="3682" r:id="rId6"/>
    <p:sldId id="3668" r:id="rId7"/>
    <p:sldId id="3696" r:id="rId8"/>
    <p:sldId id="3677" r:id="rId9"/>
    <p:sldId id="3623" r:id="rId10"/>
    <p:sldId id="3697" r:id="rId11"/>
    <p:sldId id="3590" r:id="rId12"/>
    <p:sldId id="3620" r:id="rId13"/>
    <p:sldId id="375" r:id="rId14"/>
    <p:sldId id="3591" r:id="rId15"/>
    <p:sldId id="3627" r:id="rId16"/>
    <p:sldId id="3607" r:id="rId17"/>
    <p:sldId id="3624" r:id="rId18"/>
    <p:sldId id="3600" r:id="rId19"/>
    <p:sldId id="3592" r:id="rId20"/>
    <p:sldId id="3695" r:id="rId21"/>
    <p:sldId id="3630" r:id="rId22"/>
    <p:sldId id="3699" r:id="rId23"/>
    <p:sldId id="3626" r:id="rId24"/>
    <p:sldId id="3701" r:id="rId25"/>
    <p:sldId id="373" r:id="rId26"/>
    <p:sldId id="3687" r:id="rId27"/>
    <p:sldId id="3603" r:id="rId28"/>
    <p:sldId id="3621" r:id="rId29"/>
    <p:sldId id="3691" r:id="rId30"/>
    <p:sldId id="3676" r:id="rId31"/>
    <p:sldId id="3669" r:id="rId32"/>
    <p:sldId id="3678" r:id="rId33"/>
    <p:sldId id="3686" r:id="rId34"/>
    <p:sldId id="3684" r:id="rId35"/>
    <p:sldId id="3689" r:id="rId36"/>
    <p:sldId id="3702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479AED13-87C5-304A-B786-BD6EA5EF2E0F}">
          <p14:sldIdLst>
            <p14:sldId id="3682"/>
            <p14:sldId id="3668"/>
            <p14:sldId id="3696"/>
            <p14:sldId id="3677"/>
            <p14:sldId id="3623"/>
            <p14:sldId id="3697"/>
            <p14:sldId id="3590"/>
            <p14:sldId id="3620"/>
            <p14:sldId id="375"/>
            <p14:sldId id="3591"/>
            <p14:sldId id="3627"/>
            <p14:sldId id="3607"/>
            <p14:sldId id="3624"/>
            <p14:sldId id="3600"/>
            <p14:sldId id="3592"/>
            <p14:sldId id="3695"/>
            <p14:sldId id="3630"/>
            <p14:sldId id="3699"/>
            <p14:sldId id="3626"/>
            <p14:sldId id="3701"/>
            <p14:sldId id="373"/>
            <p14:sldId id="3687"/>
          </p14:sldIdLst>
        </p14:section>
        <p14:section name="Covers" id="{BF85D06B-3FDA-DF4E-974D-CE1EAA9B160B}">
          <p14:sldIdLst/>
        </p14:section>
        <p14:section name="Dividers" id="{63AE0AE0-16EB-FF4A-94ED-1EE77CAEA878}">
          <p14:sldIdLst/>
        </p14:section>
        <p14:section name="Statements" id="{90845BC4-AB51-B041-8C95-0238AA2B7ED2}">
          <p14:sldIdLst/>
        </p14:section>
        <p14:section name="Content" id="{6B4B48CA-E6D0-CD42-9ED9-DE0CDC92A2A4}">
          <p14:sldIdLst>
            <p14:sldId id="3603"/>
            <p14:sldId id="3621"/>
            <p14:sldId id="3691"/>
            <p14:sldId id="3676"/>
            <p14:sldId id="3669"/>
            <p14:sldId id="3678"/>
            <p14:sldId id="3686"/>
          </p14:sldIdLst>
        </p14:section>
        <p14:section name="Default Section" id="{05611F42-41CD-4500-8744-CDA3F9DF3214}">
          <p14:sldIdLst>
            <p14:sldId id="3684"/>
            <p14:sldId id="3689"/>
            <p14:sldId id="3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6" userDrawn="1">
          <p15:clr>
            <a:srgbClr val="A4A3A4"/>
          </p15:clr>
        </p15:guide>
        <p15:guide id="2" orient="horz" pos="4050" userDrawn="1">
          <p15:clr>
            <a:srgbClr val="A4A3A4"/>
          </p15:clr>
        </p15:guide>
        <p15:guide id="3" orient="horz" pos="4200" userDrawn="1">
          <p15:clr>
            <a:srgbClr val="A4A3A4"/>
          </p15:clr>
        </p15:guide>
        <p15:guide id="4" pos="289" userDrawn="1">
          <p15:clr>
            <a:srgbClr val="A4A3A4"/>
          </p15:clr>
        </p15:guide>
        <p15:guide id="9" pos="2562" userDrawn="1">
          <p15:clr>
            <a:srgbClr val="A4A3A4"/>
          </p15:clr>
        </p15:guide>
        <p15:guide id="10" pos="2706" userDrawn="1">
          <p15:clr>
            <a:srgbClr val="A4A3A4"/>
          </p15:clr>
        </p15:guide>
        <p15:guide id="15" pos="4976" userDrawn="1">
          <p15:clr>
            <a:srgbClr val="A4A3A4"/>
          </p15:clr>
        </p15:guide>
        <p15:guide id="16" pos="5118" userDrawn="1">
          <p15:clr>
            <a:srgbClr val="A4A3A4"/>
          </p15:clr>
        </p15:guide>
        <p15:guide id="21" pos="7385" userDrawn="1">
          <p15:clr>
            <a:srgbClr val="A4A3A4"/>
          </p15:clr>
        </p15:guide>
        <p15:guide id="22" orient="horz" pos="842" userDrawn="1">
          <p15:clr>
            <a:srgbClr val="A4A3A4"/>
          </p15:clr>
        </p15:guide>
        <p15:guide id="25" orient="horz" pos="3931" userDrawn="1">
          <p15:clr>
            <a:srgbClr val="A4A3A4"/>
          </p15:clr>
        </p15:guide>
        <p15:guide id="26" orient="horz" pos="2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B7AFA-B21F-452A-83AF-A20CF846C450}" v="212" dt="2023-07-25T10:28:01.244"/>
    <p1510:client id="{325C667E-42ED-4135-9B97-F6C17157C320}" v="977" dt="2023-07-25T10:21:21.057"/>
    <p1510:client id="{513A3E98-3AB3-460F-83C0-F4C68D692046}" v="5" dt="2023-07-25T10:44:44.975"/>
    <p1510:client id="{54F42806-C6C4-4BFD-8C9C-D21582D7D9BF}" v="1044" vWet="1050" dt="2023-07-25T16:16:40.904"/>
    <p1510:client id="{5E9D7645-0D0F-4258-800B-FBB650DA9FA1}" v="66" dt="2023-07-25T15:24:26.121"/>
    <p1510:client id="{7684E7FA-A2A6-46F5-8FD8-F60DC5D0FBFE}" v="705" dt="2023-07-26T04:51:06.446"/>
    <p1510:client id="{7B622931-3064-4B94-B86F-9E0EC2881A7B}" v="30" dt="2023-07-25T09:21:54.610"/>
    <p1510:client id="{962311E9-36B9-42E7-940D-43D3EB9E5EC0}" v="6" dt="2023-07-25T15:57:28.845"/>
    <p1510:client id="{A6AD62BC-2D1D-40FB-92EC-5937F7E4CE8A}" v="5" dt="2023-07-25T13:59:29.163"/>
    <p1510:client id="{CA0EB642-9986-4B1B-90D4-D9FF1CCD681E}" v="150" dt="2023-07-25T13:41:05.971"/>
    <p1510:client id="{F99131A2-EBDB-412B-AC53-E87F8D301094}" v="510" dt="2023-07-25T10:27:29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986"/>
        <p:guide orient="horz" pos="4050"/>
        <p:guide orient="horz" pos="4200"/>
        <p:guide pos="289"/>
        <p:guide pos="2562"/>
        <p:guide pos="2706"/>
        <p:guide pos="4976"/>
        <p:guide pos="5118"/>
        <p:guide pos="7385"/>
        <p:guide orient="horz" pos="842"/>
        <p:guide orient="horz" pos="3931"/>
        <p:guide orient="horz" pos="29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h, Raghav" userId="S::raghav.rath@providence.org::71c1033f-1830-4801-9e6b-dc24ae31a985" providerId="AD" clId="Web-{F99131A2-EBDB-412B-AC53-E87F8D301094}"/>
    <pc:docChg chg="modSld">
      <pc:chgData name="Rath, Raghav" userId="S::raghav.rath@providence.org::71c1033f-1830-4801-9e6b-dc24ae31a985" providerId="AD" clId="Web-{F99131A2-EBDB-412B-AC53-E87F8D301094}" dt="2023-07-25T10:19:23.830" v="279" actId="20577"/>
      <pc:docMkLst>
        <pc:docMk/>
      </pc:docMkLst>
      <pc:sldChg chg="addSp delSp modSp">
        <pc:chgData name="Rath, Raghav" userId="S::raghav.rath@providence.org::71c1033f-1830-4801-9e6b-dc24ae31a985" providerId="AD" clId="Web-{F99131A2-EBDB-412B-AC53-E87F8D301094}" dt="2023-07-25T10:19:23.830" v="279" actId="20577"/>
        <pc:sldMkLst>
          <pc:docMk/>
          <pc:sldMk cId="3082899506" sldId="3626"/>
        </pc:sldMkLst>
        <pc:spChg chg="add del mod">
          <ac:chgData name="Rath, Raghav" userId="S::raghav.rath@providence.org::71c1033f-1830-4801-9e6b-dc24ae31a985" providerId="AD" clId="Web-{F99131A2-EBDB-412B-AC53-E87F8D301094}" dt="2023-07-25T09:56:43.726" v="5"/>
          <ac:spMkLst>
            <pc:docMk/>
            <pc:sldMk cId="3082899506" sldId="3626"/>
            <ac:spMk id="3" creationId="{4F7D2130-7FB8-F346-5DB6-B8C71DCCCEC8}"/>
          </ac:spMkLst>
        </pc:spChg>
        <pc:spChg chg="add del mod">
          <ac:chgData name="Rath, Raghav" userId="S::raghav.rath@providence.org::71c1033f-1830-4801-9e6b-dc24ae31a985" providerId="AD" clId="Web-{F99131A2-EBDB-412B-AC53-E87F8D301094}" dt="2023-07-25T09:58:49.666" v="20"/>
          <ac:spMkLst>
            <pc:docMk/>
            <pc:sldMk cId="3082899506" sldId="3626"/>
            <ac:spMk id="6" creationId="{141440FA-3A50-0EC8-B842-2BDD4577DF0C}"/>
          </ac:spMkLst>
        </pc:spChg>
        <pc:spChg chg="mod">
          <ac:chgData name="Rath, Raghav" userId="S::raghav.rath@providence.org::71c1033f-1830-4801-9e6b-dc24ae31a985" providerId="AD" clId="Web-{F99131A2-EBDB-412B-AC53-E87F8D301094}" dt="2023-07-25T09:58:32.353" v="16" actId="1076"/>
          <ac:spMkLst>
            <pc:docMk/>
            <pc:sldMk cId="3082899506" sldId="3626"/>
            <ac:spMk id="15" creationId="{E1DA6EC6-2BA2-F0F7-A15D-796E0BDB7337}"/>
          </ac:spMkLst>
        </pc:spChg>
        <pc:spChg chg="mod">
          <ac:chgData name="Rath, Raghav" userId="S::raghav.rath@providence.org::71c1033f-1830-4801-9e6b-dc24ae31a985" providerId="AD" clId="Web-{F99131A2-EBDB-412B-AC53-E87F8D301094}" dt="2023-07-25T10:00:18.784" v="58" actId="688"/>
          <ac:spMkLst>
            <pc:docMk/>
            <pc:sldMk cId="3082899506" sldId="3626"/>
            <ac:spMk id="17" creationId="{3DD6430E-7E8E-E63A-5E93-BCA6FA914F9E}"/>
          </ac:spMkLst>
        </pc:spChg>
        <pc:spChg chg="mod">
          <ac:chgData name="Rath, Raghav" userId="S::raghav.rath@providence.org::71c1033f-1830-4801-9e6b-dc24ae31a985" providerId="AD" clId="Web-{F99131A2-EBDB-412B-AC53-E87F8D301094}" dt="2023-07-25T09:57:54.149" v="15" actId="688"/>
          <ac:spMkLst>
            <pc:docMk/>
            <pc:sldMk cId="3082899506" sldId="3626"/>
            <ac:spMk id="18" creationId="{057D7E52-67CF-0D87-972C-1A8A6C48F5BA}"/>
          </ac:spMkLst>
        </pc:spChg>
        <pc:spChg chg="mod">
          <ac:chgData name="Rath, Raghav" userId="S::raghav.rath@providence.org::71c1033f-1830-4801-9e6b-dc24ae31a985" providerId="AD" clId="Web-{F99131A2-EBDB-412B-AC53-E87F8D301094}" dt="2023-07-25T09:57:33.539" v="12" actId="20577"/>
          <ac:spMkLst>
            <pc:docMk/>
            <pc:sldMk cId="3082899506" sldId="3626"/>
            <ac:spMk id="32" creationId="{AB37FE24-0575-227C-D777-8381C22C70C7}"/>
          </ac:spMkLst>
        </pc:spChg>
        <pc:spChg chg="mod">
          <ac:chgData name="Rath, Raghav" userId="S::raghav.rath@providence.org::71c1033f-1830-4801-9e6b-dc24ae31a985" providerId="AD" clId="Web-{F99131A2-EBDB-412B-AC53-E87F8D301094}" dt="2023-07-25T10:19:23.830" v="279" actId="20577"/>
          <ac:spMkLst>
            <pc:docMk/>
            <pc:sldMk cId="3082899506" sldId="3626"/>
            <ac:spMk id="35" creationId="{74AF5699-CCF0-652A-7C2F-AFEEA8770FCA}"/>
          </ac:spMkLst>
        </pc:spChg>
        <pc:spChg chg="mod">
          <ac:chgData name="Rath, Raghav" userId="S::raghav.rath@providence.org::71c1033f-1830-4801-9e6b-dc24ae31a985" providerId="AD" clId="Web-{F99131A2-EBDB-412B-AC53-E87F8D301094}" dt="2023-07-25T10:00:43.034" v="59" actId="1076"/>
          <ac:spMkLst>
            <pc:docMk/>
            <pc:sldMk cId="3082899506" sldId="3626"/>
            <ac:spMk id="36" creationId="{F64A350E-53FC-9590-E367-F702620203B1}"/>
          </ac:spMkLst>
        </pc:spChg>
        <pc:spChg chg="mod">
          <ac:chgData name="Rath, Raghav" userId="S::raghav.rath@providence.org::71c1033f-1830-4801-9e6b-dc24ae31a985" providerId="AD" clId="Web-{F99131A2-EBDB-412B-AC53-E87F8D301094}" dt="2023-07-25T10:19:14.126" v="276" actId="20577"/>
          <ac:spMkLst>
            <pc:docMk/>
            <pc:sldMk cId="3082899506" sldId="3626"/>
            <ac:spMk id="38" creationId="{DDFA83C6-3292-3743-313B-03BF4EC71950}"/>
          </ac:spMkLst>
        </pc:spChg>
      </pc:sldChg>
      <pc:sldChg chg="addSp delSp modSp">
        <pc:chgData name="Rath, Raghav" userId="S::raghav.rath@providence.org::71c1033f-1830-4801-9e6b-dc24ae31a985" providerId="AD" clId="Web-{F99131A2-EBDB-412B-AC53-E87F8D301094}" dt="2023-07-25T10:17:20.342" v="274" actId="20577"/>
        <pc:sldMkLst>
          <pc:docMk/>
          <pc:sldMk cId="1041550661" sldId="3630"/>
        </pc:sldMkLst>
        <pc:spChg chg="add mod">
          <ac:chgData name="Rath, Raghav" userId="S::raghav.rath@providence.org::71c1033f-1830-4801-9e6b-dc24ae31a985" providerId="AD" clId="Web-{F99131A2-EBDB-412B-AC53-E87F8D301094}" dt="2023-07-25T10:17:20.342" v="274" actId="20577"/>
          <ac:spMkLst>
            <pc:docMk/>
            <pc:sldMk cId="1041550661" sldId="3630"/>
            <ac:spMk id="4" creationId="{3EB051B3-A1EC-2451-A6D0-7FEC3DDF39AA}"/>
          </ac:spMkLst>
        </pc:spChg>
        <pc:spChg chg="add del mod">
          <ac:chgData name="Rath, Raghav" userId="S::raghav.rath@providence.org::71c1033f-1830-4801-9e6b-dc24ae31a985" providerId="AD" clId="Web-{F99131A2-EBDB-412B-AC53-E87F8D301094}" dt="2023-07-25T10:09:49.768" v="138"/>
          <ac:spMkLst>
            <pc:docMk/>
            <pc:sldMk cId="1041550661" sldId="3630"/>
            <ac:spMk id="6" creationId="{B711F7D5-0A91-11B8-3466-CCC9835C41B2}"/>
          </ac:spMkLst>
        </pc:spChg>
        <pc:spChg chg="add del mod">
          <ac:chgData name="Rath, Raghav" userId="S::raghav.rath@providence.org::71c1033f-1830-4801-9e6b-dc24ae31a985" providerId="AD" clId="Web-{F99131A2-EBDB-412B-AC53-E87F8D301094}" dt="2023-07-25T10:11:39.255" v="145"/>
          <ac:spMkLst>
            <pc:docMk/>
            <pc:sldMk cId="1041550661" sldId="3630"/>
            <ac:spMk id="8" creationId="{0D4A829A-FF40-720E-3E3A-E6B72255492C}"/>
          </ac:spMkLst>
        </pc:spChg>
        <pc:spChg chg="add del mod">
          <ac:chgData name="Rath, Raghav" userId="S::raghav.rath@providence.org::71c1033f-1830-4801-9e6b-dc24ae31a985" providerId="AD" clId="Web-{F99131A2-EBDB-412B-AC53-E87F8D301094}" dt="2023-07-25T10:12:19.225" v="150"/>
          <ac:spMkLst>
            <pc:docMk/>
            <pc:sldMk cId="1041550661" sldId="3630"/>
            <ac:spMk id="10" creationId="{9473450B-580A-7588-03B2-882EE9A34DBE}"/>
          </ac:spMkLst>
        </pc:spChg>
        <pc:spChg chg="add del">
          <ac:chgData name="Rath, Raghav" userId="S::raghav.rath@providence.org::71c1033f-1830-4801-9e6b-dc24ae31a985" providerId="AD" clId="Web-{F99131A2-EBDB-412B-AC53-E87F8D301094}" dt="2023-07-25T10:12:36.663" v="152"/>
          <ac:spMkLst>
            <pc:docMk/>
            <pc:sldMk cId="1041550661" sldId="3630"/>
            <ac:spMk id="12" creationId="{F463ED5F-75FB-F42D-2B29-DB48CD9E2EED}"/>
          </ac:spMkLst>
        </pc:spChg>
        <pc:picChg chg="mod">
          <ac:chgData name="Rath, Raghav" userId="S::raghav.rath@providence.org::71c1033f-1830-4801-9e6b-dc24ae31a985" providerId="AD" clId="Web-{F99131A2-EBDB-412B-AC53-E87F8D301094}" dt="2023-07-25T10:05:43.011" v="62" actId="1076"/>
          <ac:picMkLst>
            <pc:docMk/>
            <pc:sldMk cId="1041550661" sldId="3630"/>
            <ac:picMk id="2" creationId="{786A36DD-DF06-98F7-BCB8-3274960E6B72}"/>
          </ac:picMkLst>
        </pc:picChg>
      </pc:sldChg>
    </pc:docChg>
  </pc:docChgLst>
  <pc:docChgLst>
    <pc:chgData name="Shimpi, Piyusha S" userId="0c019c91-0821-4529-9dc2-02375fba2f06" providerId="ADAL" clId="{7684E7FA-A2A6-46F5-8FD8-F60DC5D0FBFE}"/>
    <pc:docChg chg="undo redo custSel addSld delSld modSld sldOrd modSection">
      <pc:chgData name="Shimpi, Piyusha S" userId="0c019c91-0821-4529-9dc2-02375fba2f06" providerId="ADAL" clId="{7684E7FA-A2A6-46F5-8FD8-F60DC5D0FBFE}" dt="2023-07-26T06:04:17.695" v="830" actId="20577"/>
      <pc:docMkLst>
        <pc:docMk/>
      </pc:docMkLst>
      <pc:sldChg chg="addSp modSp del mod ord">
        <pc:chgData name="Shimpi, Piyusha S" userId="0c019c91-0821-4529-9dc2-02375fba2f06" providerId="ADAL" clId="{7684E7FA-A2A6-46F5-8FD8-F60DC5D0FBFE}" dt="2023-07-25T15:50:13.645" v="513" actId="47"/>
        <pc:sldMkLst>
          <pc:docMk/>
          <pc:sldMk cId="3020971480" sldId="264"/>
        </pc:sldMkLst>
        <pc:spChg chg="mod">
          <ac:chgData name="Shimpi, Piyusha S" userId="0c019c91-0821-4529-9dc2-02375fba2f06" providerId="ADAL" clId="{7684E7FA-A2A6-46F5-8FD8-F60DC5D0FBFE}" dt="2023-07-25T15:40:50.241" v="293" actId="6549"/>
          <ac:spMkLst>
            <pc:docMk/>
            <pc:sldMk cId="3020971480" sldId="264"/>
            <ac:spMk id="2" creationId="{A92CA6A2-56F6-4FD7-A43E-F4B254535FEB}"/>
          </ac:spMkLst>
        </pc:spChg>
        <pc:spChg chg="add mod">
          <ac:chgData name="Shimpi, Piyusha S" userId="0c019c91-0821-4529-9dc2-02375fba2f06" providerId="ADAL" clId="{7684E7FA-A2A6-46F5-8FD8-F60DC5D0FBFE}" dt="2023-07-25T15:43:19.236" v="354" actId="20577"/>
          <ac:spMkLst>
            <pc:docMk/>
            <pc:sldMk cId="3020971480" sldId="264"/>
            <ac:spMk id="5" creationId="{CA67C583-088D-FE58-752D-1735AFC69094}"/>
          </ac:spMkLst>
        </pc:spChg>
        <pc:spChg chg="mod">
          <ac:chgData name="Shimpi, Piyusha S" userId="0c019c91-0821-4529-9dc2-02375fba2f06" providerId="ADAL" clId="{7684E7FA-A2A6-46F5-8FD8-F60DC5D0FBFE}" dt="2023-07-25T15:48:11.971" v="499" actId="1076"/>
          <ac:spMkLst>
            <pc:docMk/>
            <pc:sldMk cId="3020971480" sldId="264"/>
            <ac:spMk id="9" creationId="{A7994932-AA13-40C2-B94B-EC62DD6E5358}"/>
          </ac:spMkLst>
        </pc:spChg>
        <pc:spChg chg="mod">
          <ac:chgData name="Shimpi, Piyusha S" userId="0c019c91-0821-4529-9dc2-02375fba2f06" providerId="ADAL" clId="{7684E7FA-A2A6-46F5-8FD8-F60DC5D0FBFE}" dt="2023-07-25T15:39:23.444" v="224" actId="207"/>
          <ac:spMkLst>
            <pc:docMk/>
            <pc:sldMk cId="3020971480" sldId="264"/>
            <ac:spMk id="35" creationId="{36E7A1C5-83C6-4706-B295-31857F160EFB}"/>
          </ac:spMkLst>
        </pc:spChg>
        <pc:spChg chg="mod">
          <ac:chgData name="Shimpi, Piyusha S" userId="0c019c91-0821-4529-9dc2-02375fba2f06" providerId="ADAL" clId="{7684E7FA-A2A6-46F5-8FD8-F60DC5D0FBFE}" dt="2023-07-25T15:41:29.124" v="301" actId="1076"/>
          <ac:spMkLst>
            <pc:docMk/>
            <pc:sldMk cId="3020971480" sldId="264"/>
            <ac:spMk id="38" creationId="{09518D7D-1430-4686-B3AA-E9A960BD1FA4}"/>
          </ac:spMkLst>
        </pc:spChg>
        <pc:spChg chg="mod">
          <ac:chgData name="Shimpi, Piyusha S" userId="0c019c91-0821-4529-9dc2-02375fba2f06" providerId="ADAL" clId="{7684E7FA-A2A6-46F5-8FD8-F60DC5D0FBFE}" dt="2023-07-25T15:40:29.713" v="262" actId="20577"/>
          <ac:spMkLst>
            <pc:docMk/>
            <pc:sldMk cId="3020971480" sldId="264"/>
            <ac:spMk id="39" creationId="{7D8EDB37-0C3C-411E-8C7D-020EFC89DF69}"/>
          </ac:spMkLst>
        </pc:spChg>
        <pc:spChg chg="mod">
          <ac:chgData name="Shimpi, Piyusha S" userId="0c019c91-0821-4529-9dc2-02375fba2f06" providerId="ADAL" clId="{7684E7FA-A2A6-46F5-8FD8-F60DC5D0FBFE}" dt="2023-07-25T15:40:38.678" v="279" actId="20577"/>
          <ac:spMkLst>
            <pc:docMk/>
            <pc:sldMk cId="3020971480" sldId="264"/>
            <ac:spMk id="40" creationId="{FA3812D2-AA89-459E-ACD0-1F86761F338B}"/>
          </ac:spMkLst>
        </pc:spChg>
        <pc:spChg chg="mod">
          <ac:chgData name="Shimpi, Piyusha S" userId="0c019c91-0821-4529-9dc2-02375fba2f06" providerId="ADAL" clId="{7684E7FA-A2A6-46F5-8FD8-F60DC5D0FBFE}" dt="2023-07-25T15:39:41.117" v="227" actId="207"/>
          <ac:spMkLst>
            <pc:docMk/>
            <pc:sldMk cId="3020971480" sldId="264"/>
            <ac:spMk id="42" creationId="{9406FCA1-537A-46F4-A0DC-755092B57E18}"/>
          </ac:spMkLst>
        </pc:spChg>
        <pc:spChg chg="mod">
          <ac:chgData name="Shimpi, Piyusha S" userId="0c019c91-0821-4529-9dc2-02375fba2f06" providerId="ADAL" clId="{7684E7FA-A2A6-46F5-8FD8-F60DC5D0FBFE}" dt="2023-07-25T15:39:57.584" v="231" actId="207"/>
          <ac:spMkLst>
            <pc:docMk/>
            <pc:sldMk cId="3020971480" sldId="264"/>
            <ac:spMk id="43" creationId="{806A4601-374B-42B7-AB3C-B3C5733FB525}"/>
          </ac:spMkLst>
        </pc:spChg>
        <pc:spChg chg="mod">
          <ac:chgData name="Shimpi, Piyusha S" userId="0c019c91-0821-4529-9dc2-02375fba2f06" providerId="ADAL" clId="{7684E7FA-A2A6-46F5-8FD8-F60DC5D0FBFE}" dt="2023-07-25T15:39:44.481" v="228" actId="207"/>
          <ac:spMkLst>
            <pc:docMk/>
            <pc:sldMk cId="3020971480" sldId="264"/>
            <ac:spMk id="44" creationId="{43162F39-1200-4F57-9695-06F5E80113DB}"/>
          </ac:spMkLst>
        </pc:spChg>
        <pc:spChg chg="mod">
          <ac:chgData name="Shimpi, Piyusha S" userId="0c019c91-0821-4529-9dc2-02375fba2f06" providerId="ADAL" clId="{7684E7FA-A2A6-46F5-8FD8-F60DC5D0FBFE}" dt="2023-07-25T15:40:01.309" v="232" actId="207"/>
          <ac:spMkLst>
            <pc:docMk/>
            <pc:sldMk cId="3020971480" sldId="264"/>
            <ac:spMk id="45" creationId="{00D4916A-0C85-405F-8594-FBBA44055590}"/>
          </ac:spMkLst>
        </pc:spChg>
        <pc:spChg chg="mod">
          <ac:chgData name="Shimpi, Piyusha S" userId="0c019c91-0821-4529-9dc2-02375fba2f06" providerId="ADAL" clId="{7684E7FA-A2A6-46F5-8FD8-F60DC5D0FBFE}" dt="2023-07-25T15:39:29.878" v="225" actId="207"/>
          <ac:spMkLst>
            <pc:docMk/>
            <pc:sldMk cId="3020971480" sldId="264"/>
            <ac:spMk id="46" creationId="{1668F909-809F-4C04-A505-87A00402015A}"/>
          </ac:spMkLst>
        </pc:spChg>
        <pc:spChg chg="mod">
          <ac:chgData name="Shimpi, Piyusha S" userId="0c019c91-0821-4529-9dc2-02375fba2f06" providerId="ADAL" clId="{7684E7FA-A2A6-46F5-8FD8-F60DC5D0FBFE}" dt="2023-07-25T15:39:53.233" v="230" actId="207"/>
          <ac:spMkLst>
            <pc:docMk/>
            <pc:sldMk cId="3020971480" sldId="264"/>
            <ac:spMk id="47" creationId="{B4E77ED6-65AD-43FB-8FED-041E831854B0}"/>
          </ac:spMkLst>
        </pc:spChg>
        <pc:spChg chg="mod">
          <ac:chgData name="Shimpi, Piyusha S" userId="0c019c91-0821-4529-9dc2-02375fba2f06" providerId="ADAL" clId="{7684E7FA-A2A6-46F5-8FD8-F60DC5D0FBFE}" dt="2023-07-25T15:39:49.813" v="229" actId="207"/>
          <ac:spMkLst>
            <pc:docMk/>
            <pc:sldMk cId="3020971480" sldId="264"/>
            <ac:spMk id="48" creationId="{7C2CC493-9EEE-42E4-8EE0-ACCA048D77FE}"/>
          </ac:spMkLst>
        </pc:spChg>
        <pc:spChg chg="mod">
          <ac:chgData name="Shimpi, Piyusha S" userId="0c019c91-0821-4529-9dc2-02375fba2f06" providerId="ADAL" clId="{7684E7FA-A2A6-46F5-8FD8-F60DC5D0FBFE}" dt="2023-07-25T15:40:04.246" v="233" actId="207"/>
          <ac:spMkLst>
            <pc:docMk/>
            <pc:sldMk cId="3020971480" sldId="264"/>
            <ac:spMk id="49" creationId="{319B3FAC-4247-4F10-902D-A412B5CFC680}"/>
          </ac:spMkLst>
        </pc:spChg>
        <pc:spChg chg="mod">
          <ac:chgData name="Shimpi, Piyusha S" userId="0c019c91-0821-4529-9dc2-02375fba2f06" providerId="ADAL" clId="{7684E7FA-A2A6-46F5-8FD8-F60DC5D0FBFE}" dt="2023-07-25T15:47:37.032" v="493" actId="1076"/>
          <ac:spMkLst>
            <pc:docMk/>
            <pc:sldMk cId="3020971480" sldId="264"/>
            <ac:spMk id="80" creationId="{B2613E71-D4B0-482B-9354-38636675B470}"/>
          </ac:spMkLst>
        </pc:spChg>
        <pc:spChg chg="mod">
          <ac:chgData name="Shimpi, Piyusha S" userId="0c019c91-0821-4529-9dc2-02375fba2f06" providerId="ADAL" clId="{7684E7FA-A2A6-46F5-8FD8-F60DC5D0FBFE}" dt="2023-07-25T15:43:45.019" v="391" actId="20577"/>
          <ac:spMkLst>
            <pc:docMk/>
            <pc:sldMk cId="3020971480" sldId="264"/>
            <ac:spMk id="81" creationId="{138EF3AE-DA73-468C-A375-20EBC4B68A19}"/>
          </ac:spMkLst>
        </pc:spChg>
        <pc:spChg chg="mod">
          <ac:chgData name="Shimpi, Piyusha S" userId="0c019c91-0821-4529-9dc2-02375fba2f06" providerId="ADAL" clId="{7684E7FA-A2A6-46F5-8FD8-F60DC5D0FBFE}" dt="2023-07-25T15:44:01.272" v="417" actId="20577"/>
          <ac:spMkLst>
            <pc:docMk/>
            <pc:sldMk cId="3020971480" sldId="264"/>
            <ac:spMk id="82" creationId="{3C86A478-FAA6-408F-B6D7-CF89D0270346}"/>
          </ac:spMkLst>
        </pc:spChg>
        <pc:spChg chg="mod">
          <ac:chgData name="Shimpi, Piyusha S" userId="0c019c91-0821-4529-9dc2-02375fba2f06" providerId="ADAL" clId="{7684E7FA-A2A6-46F5-8FD8-F60DC5D0FBFE}" dt="2023-07-25T15:45:01.298" v="472" actId="313"/>
          <ac:spMkLst>
            <pc:docMk/>
            <pc:sldMk cId="3020971480" sldId="264"/>
            <ac:spMk id="83" creationId="{C5DE92E3-DC81-4D37-85BF-4A957F345E9C}"/>
          </ac:spMkLst>
        </pc:spChg>
        <pc:spChg chg="mod">
          <ac:chgData name="Shimpi, Piyusha S" userId="0c019c91-0821-4529-9dc2-02375fba2f06" providerId="ADAL" clId="{7684E7FA-A2A6-46F5-8FD8-F60DC5D0FBFE}" dt="2023-07-25T15:44:20.867" v="429" actId="33524"/>
          <ac:spMkLst>
            <pc:docMk/>
            <pc:sldMk cId="3020971480" sldId="264"/>
            <ac:spMk id="84" creationId="{F883B438-1459-44BC-A20C-4C65BF56C181}"/>
          </ac:spMkLst>
        </pc:spChg>
        <pc:spChg chg="mod">
          <ac:chgData name="Shimpi, Piyusha S" userId="0c019c91-0821-4529-9dc2-02375fba2f06" providerId="ADAL" clId="{7684E7FA-A2A6-46F5-8FD8-F60DC5D0FBFE}" dt="2023-07-25T15:44:37.634" v="450" actId="20577"/>
          <ac:spMkLst>
            <pc:docMk/>
            <pc:sldMk cId="3020971480" sldId="264"/>
            <ac:spMk id="85" creationId="{013D2B42-2F84-4B78-9E4F-9D798792FFD9}"/>
          </ac:spMkLst>
        </pc:spChg>
        <pc:spChg chg="mod">
          <ac:chgData name="Shimpi, Piyusha S" userId="0c019c91-0821-4529-9dc2-02375fba2f06" providerId="ADAL" clId="{7684E7FA-A2A6-46F5-8FD8-F60DC5D0FBFE}" dt="2023-07-25T15:42:57.234" v="338" actId="1076"/>
          <ac:spMkLst>
            <pc:docMk/>
            <pc:sldMk cId="3020971480" sldId="264"/>
            <ac:spMk id="86" creationId="{2AEC4E7D-1958-4A32-B5D0-D83D57A4E9F5}"/>
          </ac:spMkLst>
        </pc:spChg>
        <pc:spChg chg="mod">
          <ac:chgData name="Shimpi, Piyusha S" userId="0c019c91-0821-4529-9dc2-02375fba2f06" providerId="ADAL" clId="{7684E7FA-A2A6-46F5-8FD8-F60DC5D0FBFE}" dt="2023-07-25T15:43:34.532" v="374" actId="1076"/>
          <ac:spMkLst>
            <pc:docMk/>
            <pc:sldMk cId="3020971480" sldId="264"/>
            <ac:spMk id="87" creationId="{707EF7B7-94FE-4F75-A3F5-01F29DB1C3A3}"/>
          </ac:spMkLst>
        </pc:spChg>
      </pc:sldChg>
      <pc:sldChg chg="modSp del mod">
        <pc:chgData name="Shimpi, Piyusha S" userId="0c019c91-0821-4529-9dc2-02375fba2f06" providerId="ADAL" clId="{7684E7FA-A2A6-46F5-8FD8-F60DC5D0FBFE}" dt="2023-07-25T15:51:11.809" v="518" actId="47"/>
        <pc:sldMkLst>
          <pc:docMk/>
          <pc:sldMk cId="1590900993" sldId="366"/>
        </pc:sldMkLst>
        <pc:spChg chg="mod">
          <ac:chgData name="Shimpi, Piyusha S" userId="0c019c91-0821-4529-9dc2-02375fba2f06" providerId="ADAL" clId="{7684E7FA-A2A6-46F5-8FD8-F60DC5D0FBFE}" dt="2023-07-25T14:32:09.936" v="131" actId="1076"/>
          <ac:spMkLst>
            <pc:docMk/>
            <pc:sldMk cId="1590900993" sldId="366"/>
            <ac:spMk id="7" creationId="{27C6B719-8F1A-D1D1-F3B2-25D596649267}"/>
          </ac:spMkLst>
        </pc:spChg>
        <pc:graphicFrameChg chg="mod">
          <ac:chgData name="Shimpi, Piyusha S" userId="0c019c91-0821-4529-9dc2-02375fba2f06" providerId="ADAL" clId="{7684E7FA-A2A6-46F5-8FD8-F60DC5D0FBFE}" dt="2023-07-25T14:49:58.578" v="185"/>
          <ac:graphicFrameMkLst>
            <pc:docMk/>
            <pc:sldMk cId="1590900993" sldId="366"/>
            <ac:graphicFrameMk id="3" creationId="{49D949B9-F5A6-2EB7-7653-554E4CEA8D3C}"/>
          </ac:graphicFrameMkLst>
        </pc:graphicFrameChg>
        <pc:graphicFrameChg chg="mod">
          <ac:chgData name="Shimpi, Piyusha S" userId="0c019c91-0821-4529-9dc2-02375fba2f06" providerId="ADAL" clId="{7684E7FA-A2A6-46F5-8FD8-F60DC5D0FBFE}" dt="2023-07-25T14:31:55.328" v="127" actId="1076"/>
          <ac:graphicFrameMkLst>
            <pc:docMk/>
            <pc:sldMk cId="1590900993" sldId="366"/>
            <ac:graphicFrameMk id="4" creationId="{2E928E3E-F3E4-8B07-E260-9AD260AAA76C}"/>
          </ac:graphicFrameMkLst>
        </pc:graphicFrameChg>
      </pc:sldChg>
      <pc:sldChg chg="ord">
        <pc:chgData name="Shimpi, Piyusha S" userId="0c019c91-0821-4529-9dc2-02375fba2f06" providerId="ADAL" clId="{7684E7FA-A2A6-46F5-8FD8-F60DC5D0FBFE}" dt="2023-07-25T13:03:22.187" v="33"/>
        <pc:sldMkLst>
          <pc:docMk/>
          <pc:sldMk cId="4206793325" sldId="3591"/>
        </pc:sldMkLst>
      </pc:sldChg>
      <pc:sldChg chg="modSp mod">
        <pc:chgData name="Shimpi, Piyusha S" userId="0c019c91-0821-4529-9dc2-02375fba2f06" providerId="ADAL" clId="{7684E7FA-A2A6-46F5-8FD8-F60DC5D0FBFE}" dt="2023-07-25T16:17:57.205" v="595" actId="1076"/>
        <pc:sldMkLst>
          <pc:docMk/>
          <pc:sldMk cId="176983750" sldId="3592"/>
        </pc:sldMkLst>
        <pc:spChg chg="mod">
          <ac:chgData name="Shimpi, Piyusha S" userId="0c019c91-0821-4529-9dc2-02375fba2f06" providerId="ADAL" clId="{7684E7FA-A2A6-46F5-8FD8-F60DC5D0FBFE}" dt="2023-07-25T16:17:57.205" v="595" actId="1076"/>
          <ac:spMkLst>
            <pc:docMk/>
            <pc:sldMk cId="176983750" sldId="3592"/>
            <ac:spMk id="7" creationId="{B954E858-C7E7-3D45-9BFA-1781D04D9B6F}"/>
          </ac:spMkLst>
        </pc:spChg>
      </pc:sldChg>
      <pc:sldChg chg="ord">
        <pc:chgData name="Shimpi, Piyusha S" userId="0c019c91-0821-4529-9dc2-02375fba2f06" providerId="ADAL" clId="{7684E7FA-A2A6-46F5-8FD8-F60DC5D0FBFE}" dt="2023-07-25T13:02:25.482" v="15"/>
        <pc:sldMkLst>
          <pc:docMk/>
          <pc:sldMk cId="681187675" sldId="3613"/>
        </pc:sldMkLst>
      </pc:sldChg>
      <pc:sldChg chg="modSp mod">
        <pc:chgData name="Shimpi, Piyusha S" userId="0c019c91-0821-4529-9dc2-02375fba2f06" providerId="ADAL" clId="{7684E7FA-A2A6-46F5-8FD8-F60DC5D0FBFE}" dt="2023-07-25T14:56:44.671" v="211"/>
        <pc:sldMkLst>
          <pc:docMk/>
          <pc:sldMk cId="565577296" sldId="3623"/>
        </pc:sldMkLst>
        <pc:spChg chg="mod">
          <ac:chgData name="Shimpi, Piyusha S" userId="0c019c91-0821-4529-9dc2-02375fba2f06" providerId="ADAL" clId="{7684E7FA-A2A6-46F5-8FD8-F60DC5D0FBFE}" dt="2023-07-25T13:48:46.723" v="66" actId="1076"/>
          <ac:spMkLst>
            <pc:docMk/>
            <pc:sldMk cId="565577296" sldId="3623"/>
            <ac:spMk id="7" creationId="{D2E4AF7E-AAED-8978-EC0D-7F66F89D3154}"/>
          </ac:spMkLst>
        </pc:spChg>
        <pc:spChg chg="mod">
          <ac:chgData name="Shimpi, Piyusha S" userId="0c019c91-0821-4529-9dc2-02375fba2f06" providerId="ADAL" clId="{7684E7FA-A2A6-46F5-8FD8-F60DC5D0FBFE}" dt="2023-07-25T13:48:51.072" v="67" actId="1076"/>
          <ac:spMkLst>
            <pc:docMk/>
            <pc:sldMk cId="565577296" sldId="3623"/>
            <ac:spMk id="16" creationId="{1F50CA57-62EA-6F61-97CD-D7BE0D21B374}"/>
          </ac:spMkLst>
        </pc:spChg>
        <pc:spChg chg="mod">
          <ac:chgData name="Shimpi, Piyusha S" userId="0c019c91-0821-4529-9dc2-02375fba2f06" providerId="ADAL" clId="{7684E7FA-A2A6-46F5-8FD8-F60DC5D0FBFE}" dt="2023-07-25T13:48:41.304" v="65" actId="1076"/>
          <ac:spMkLst>
            <pc:docMk/>
            <pc:sldMk cId="565577296" sldId="3623"/>
            <ac:spMk id="1085" creationId="{5F2F0D4A-7DEE-4EA9-822C-7A91555E6497}"/>
          </ac:spMkLst>
        </pc:spChg>
        <pc:grpChg chg="mod">
          <ac:chgData name="Shimpi, Piyusha S" userId="0c019c91-0821-4529-9dc2-02375fba2f06" providerId="ADAL" clId="{7684E7FA-A2A6-46F5-8FD8-F60DC5D0FBFE}" dt="2023-07-25T13:48:32.929" v="64" actId="1076"/>
          <ac:grpSpMkLst>
            <pc:docMk/>
            <pc:sldMk cId="565577296" sldId="3623"/>
            <ac:grpSpMk id="9" creationId="{53362CBF-5730-C7DF-E9D6-0EC39F1D6DD2}"/>
          </ac:grpSpMkLst>
        </pc:grpChg>
        <pc:graphicFrameChg chg="mod">
          <ac:chgData name="Shimpi, Piyusha S" userId="0c019c91-0821-4529-9dc2-02375fba2f06" providerId="ADAL" clId="{7684E7FA-A2A6-46F5-8FD8-F60DC5D0FBFE}" dt="2023-07-25T14:56:44.671" v="211"/>
          <ac:graphicFrameMkLst>
            <pc:docMk/>
            <pc:sldMk cId="565577296" sldId="3623"/>
            <ac:graphicFrameMk id="14" creationId="{784E2B94-0ADA-4D5C-431D-86319FC4B7FC}"/>
          </ac:graphicFrameMkLst>
        </pc:graphicFrameChg>
      </pc:sldChg>
      <pc:sldChg chg="modSp mod">
        <pc:chgData name="Shimpi, Piyusha S" userId="0c019c91-0821-4529-9dc2-02375fba2f06" providerId="ADAL" clId="{7684E7FA-A2A6-46F5-8FD8-F60DC5D0FBFE}" dt="2023-07-25T17:27:56.497" v="659" actId="1076"/>
        <pc:sldMkLst>
          <pc:docMk/>
          <pc:sldMk cId="3082899506" sldId="3626"/>
        </pc:sldMkLst>
        <pc:spChg chg="mod">
          <ac:chgData name="Shimpi, Piyusha S" userId="0c019c91-0821-4529-9dc2-02375fba2f06" providerId="ADAL" clId="{7684E7FA-A2A6-46F5-8FD8-F60DC5D0FBFE}" dt="2023-07-25T17:27:56.497" v="659" actId="1076"/>
          <ac:spMkLst>
            <pc:docMk/>
            <pc:sldMk cId="3082899506" sldId="3626"/>
            <ac:spMk id="2" creationId="{04B34F4E-4EF8-EC0E-6EC6-A359D2E9AA12}"/>
          </ac:spMkLst>
        </pc:spChg>
        <pc:spChg chg="mod">
          <ac:chgData name="Shimpi, Piyusha S" userId="0c019c91-0821-4529-9dc2-02375fba2f06" providerId="ADAL" clId="{7684E7FA-A2A6-46F5-8FD8-F60DC5D0FBFE}" dt="2023-07-25T17:17:02.922" v="658" actId="1076"/>
          <ac:spMkLst>
            <pc:docMk/>
            <pc:sldMk cId="3082899506" sldId="3626"/>
            <ac:spMk id="15" creationId="{E1DA6EC6-2BA2-F0F7-A15D-796E0BDB7337}"/>
          </ac:spMkLst>
        </pc:spChg>
        <pc:spChg chg="mod">
          <ac:chgData name="Shimpi, Piyusha S" userId="0c019c91-0821-4529-9dc2-02375fba2f06" providerId="ADAL" clId="{7684E7FA-A2A6-46F5-8FD8-F60DC5D0FBFE}" dt="2023-07-25T13:47:32.110" v="42" actId="1076"/>
          <ac:spMkLst>
            <pc:docMk/>
            <pc:sldMk cId="3082899506" sldId="3626"/>
            <ac:spMk id="35" creationId="{74AF5699-CCF0-652A-7C2F-AFEEA8770FCA}"/>
          </ac:spMkLst>
        </pc:spChg>
        <pc:spChg chg="mod">
          <ac:chgData name="Shimpi, Piyusha S" userId="0c019c91-0821-4529-9dc2-02375fba2f06" providerId="ADAL" clId="{7684E7FA-A2A6-46F5-8FD8-F60DC5D0FBFE}" dt="2023-07-25T14:06:46.515" v="68" actId="1076"/>
          <ac:spMkLst>
            <pc:docMk/>
            <pc:sldMk cId="3082899506" sldId="3626"/>
            <ac:spMk id="36" creationId="{F64A350E-53FC-9590-E367-F702620203B1}"/>
          </ac:spMkLst>
        </pc:spChg>
        <pc:spChg chg="mod">
          <ac:chgData name="Shimpi, Piyusha S" userId="0c019c91-0821-4529-9dc2-02375fba2f06" providerId="ADAL" clId="{7684E7FA-A2A6-46F5-8FD8-F60DC5D0FBFE}" dt="2023-07-25T13:46:55.608" v="38" actId="1076"/>
          <ac:spMkLst>
            <pc:docMk/>
            <pc:sldMk cId="3082899506" sldId="3626"/>
            <ac:spMk id="38" creationId="{DDFA83C6-3292-3743-313B-03BF4EC71950}"/>
          </ac:spMkLst>
        </pc:spChg>
        <pc:spChg chg="mod">
          <ac:chgData name="Shimpi, Piyusha S" userId="0c019c91-0821-4529-9dc2-02375fba2f06" providerId="ADAL" clId="{7684E7FA-A2A6-46F5-8FD8-F60DC5D0FBFE}" dt="2023-07-25T14:07:11.111" v="70" actId="1076"/>
          <ac:spMkLst>
            <pc:docMk/>
            <pc:sldMk cId="3082899506" sldId="3626"/>
            <ac:spMk id="71" creationId="{068BAFFA-5F9F-B354-E5E9-5738771D457A}"/>
          </ac:spMkLst>
        </pc:spChg>
        <pc:grpChg chg="mod">
          <ac:chgData name="Shimpi, Piyusha S" userId="0c019c91-0821-4529-9dc2-02375fba2f06" providerId="ADAL" clId="{7684E7FA-A2A6-46F5-8FD8-F60DC5D0FBFE}" dt="2023-07-25T14:06:59.768" v="69" actId="1076"/>
          <ac:grpSpMkLst>
            <pc:docMk/>
            <pc:sldMk cId="3082899506" sldId="3626"/>
            <ac:grpSpMk id="8" creationId="{9E36FE9D-B92C-1F45-E15C-EA1F1DABA701}"/>
          </ac:grpSpMkLst>
        </pc:grpChg>
      </pc:sldChg>
      <pc:sldChg chg="modSp">
        <pc:chgData name="Shimpi, Piyusha S" userId="0c019c91-0821-4529-9dc2-02375fba2f06" providerId="ADAL" clId="{7684E7FA-A2A6-46F5-8FD8-F60DC5D0FBFE}" dt="2023-07-25T17:33:11.656" v="660" actId="1076"/>
        <pc:sldMkLst>
          <pc:docMk/>
          <pc:sldMk cId="1041550661" sldId="3630"/>
        </pc:sldMkLst>
        <pc:picChg chg="mod">
          <ac:chgData name="Shimpi, Piyusha S" userId="0c019c91-0821-4529-9dc2-02375fba2f06" providerId="ADAL" clId="{7684E7FA-A2A6-46F5-8FD8-F60DC5D0FBFE}" dt="2023-07-25T17:33:11.656" v="660" actId="1076"/>
          <ac:picMkLst>
            <pc:docMk/>
            <pc:sldMk cId="1041550661" sldId="3630"/>
            <ac:picMk id="2" creationId="{786A36DD-DF06-98F7-BCB8-3274960E6B72}"/>
          </ac:picMkLst>
        </pc:picChg>
      </pc:sldChg>
      <pc:sldChg chg="modSp mod">
        <pc:chgData name="Shimpi, Piyusha S" userId="0c019c91-0821-4529-9dc2-02375fba2f06" providerId="ADAL" clId="{7684E7FA-A2A6-46F5-8FD8-F60DC5D0FBFE}" dt="2023-07-26T06:04:17.695" v="830" actId="20577"/>
        <pc:sldMkLst>
          <pc:docMk/>
          <pc:sldMk cId="3288433710" sldId="3668"/>
        </pc:sldMkLst>
        <pc:spChg chg="mod">
          <ac:chgData name="Shimpi, Piyusha S" userId="0c019c91-0821-4529-9dc2-02375fba2f06" providerId="ADAL" clId="{7684E7FA-A2A6-46F5-8FD8-F60DC5D0FBFE}" dt="2023-07-26T06:04:17.695" v="830" actId="20577"/>
          <ac:spMkLst>
            <pc:docMk/>
            <pc:sldMk cId="3288433710" sldId="3668"/>
            <ac:spMk id="2" creationId="{9A7983BD-92D8-A770-7824-C5E1F25185A1}"/>
          </ac:spMkLst>
        </pc:spChg>
      </pc:sldChg>
      <pc:sldChg chg="ord">
        <pc:chgData name="Shimpi, Piyusha S" userId="0c019c91-0821-4529-9dc2-02375fba2f06" providerId="ADAL" clId="{7684E7FA-A2A6-46F5-8FD8-F60DC5D0FBFE}" dt="2023-07-25T13:01:44.918" v="11"/>
        <pc:sldMkLst>
          <pc:docMk/>
          <pc:sldMk cId="1914518731" sldId="3677"/>
        </pc:sldMkLst>
      </pc:sldChg>
      <pc:sldChg chg="ord">
        <pc:chgData name="Shimpi, Piyusha S" userId="0c019c91-0821-4529-9dc2-02375fba2f06" providerId="ADAL" clId="{7684E7FA-A2A6-46F5-8FD8-F60DC5D0FBFE}" dt="2023-07-25T15:51:21.266" v="522"/>
        <pc:sldMkLst>
          <pc:docMk/>
          <pc:sldMk cId="400507667" sldId="3682"/>
        </pc:sldMkLst>
      </pc:sldChg>
      <pc:sldChg chg="modSp mod">
        <pc:chgData name="Shimpi, Piyusha S" userId="0c019c91-0821-4529-9dc2-02375fba2f06" providerId="ADAL" clId="{7684E7FA-A2A6-46F5-8FD8-F60DC5D0FBFE}" dt="2023-07-25T13:04:10.619" v="35" actId="14100"/>
        <pc:sldMkLst>
          <pc:docMk/>
          <pc:sldMk cId="1116620279" sldId="3688"/>
        </pc:sldMkLst>
        <pc:picChg chg="mod">
          <ac:chgData name="Shimpi, Piyusha S" userId="0c019c91-0821-4529-9dc2-02375fba2f06" providerId="ADAL" clId="{7684E7FA-A2A6-46F5-8FD8-F60DC5D0FBFE}" dt="2023-07-25T13:04:10.619" v="35" actId="14100"/>
          <ac:picMkLst>
            <pc:docMk/>
            <pc:sldMk cId="1116620279" sldId="3688"/>
            <ac:picMk id="17" creationId="{B50CB2C7-2A7C-0F29-F734-BFD94CA37407}"/>
          </ac:picMkLst>
        </pc:picChg>
      </pc:sldChg>
      <pc:sldChg chg="addSp delSp modSp mod ord modShow">
        <pc:chgData name="Shimpi, Piyusha S" userId="0c019c91-0821-4529-9dc2-02375fba2f06" providerId="ADAL" clId="{7684E7FA-A2A6-46F5-8FD8-F60DC5D0FBFE}" dt="2023-07-25T17:07:46.393" v="617" actId="1076"/>
        <pc:sldMkLst>
          <pc:docMk/>
          <pc:sldMk cId="3225873929" sldId="3689"/>
        </pc:sldMkLst>
        <pc:spChg chg="add del">
          <ac:chgData name="Shimpi, Piyusha S" userId="0c019c91-0821-4529-9dc2-02375fba2f06" providerId="ADAL" clId="{7684E7FA-A2A6-46F5-8FD8-F60DC5D0FBFE}" dt="2023-07-25T17:07:45.327" v="616" actId="478"/>
          <ac:spMkLst>
            <pc:docMk/>
            <pc:sldMk cId="3225873929" sldId="3689"/>
            <ac:spMk id="7" creationId="{048EBA06-EB81-100E-9CF3-C17A6EDAA5D8}"/>
          </ac:spMkLst>
        </pc:spChg>
        <pc:spChg chg="mod">
          <ac:chgData name="Shimpi, Piyusha S" userId="0c019c91-0821-4529-9dc2-02375fba2f06" providerId="ADAL" clId="{7684E7FA-A2A6-46F5-8FD8-F60DC5D0FBFE}" dt="2023-07-25T17:07:46.393" v="617" actId="1076"/>
          <ac:spMkLst>
            <pc:docMk/>
            <pc:sldMk cId="3225873929" sldId="3689"/>
            <ac:spMk id="9" creationId="{BF27A660-FD3E-FAE5-CB85-19AB7ED82680}"/>
          </ac:spMkLst>
        </pc:spChg>
        <pc:graphicFrameChg chg="add del">
          <ac:chgData name="Shimpi, Piyusha S" userId="0c019c91-0821-4529-9dc2-02375fba2f06" providerId="ADAL" clId="{7684E7FA-A2A6-46F5-8FD8-F60DC5D0FBFE}" dt="2023-07-25T17:07:43.798" v="614" actId="478"/>
          <ac:graphicFrameMkLst>
            <pc:docMk/>
            <pc:sldMk cId="3225873929" sldId="3689"/>
            <ac:graphicFrameMk id="16" creationId="{04984B79-A3E0-C8B7-FE4A-DC3110B360C9}"/>
          </ac:graphicFrameMkLst>
        </pc:graphicFrameChg>
      </pc:sldChg>
      <pc:sldChg chg="mod modShow">
        <pc:chgData name="Shimpi, Piyusha S" userId="0c019c91-0821-4529-9dc2-02375fba2f06" providerId="ADAL" clId="{7684E7FA-A2A6-46F5-8FD8-F60DC5D0FBFE}" dt="2023-07-25T17:06:46.970" v="609" actId="729"/>
        <pc:sldMkLst>
          <pc:docMk/>
          <pc:sldMk cId="2235712506" sldId="3691"/>
        </pc:sldMkLst>
      </pc:sldChg>
      <pc:sldChg chg="del">
        <pc:chgData name="Shimpi, Piyusha S" userId="0c019c91-0821-4529-9dc2-02375fba2f06" providerId="ADAL" clId="{7684E7FA-A2A6-46F5-8FD8-F60DC5D0FBFE}" dt="2023-07-25T15:51:16.179" v="520" actId="47"/>
        <pc:sldMkLst>
          <pc:docMk/>
          <pc:sldMk cId="2421048366" sldId="3693"/>
        </pc:sldMkLst>
      </pc:sldChg>
      <pc:sldChg chg="delSp modSp add del mod">
        <pc:chgData name="Shimpi, Piyusha S" userId="0c019c91-0821-4529-9dc2-02375fba2f06" providerId="ADAL" clId="{7684E7FA-A2A6-46F5-8FD8-F60DC5D0FBFE}" dt="2023-07-25T15:42:26.257" v="307" actId="47"/>
        <pc:sldMkLst>
          <pc:docMk/>
          <pc:sldMk cId="1311362995" sldId="3694"/>
        </pc:sldMkLst>
        <pc:spChg chg="del">
          <ac:chgData name="Shimpi, Piyusha S" userId="0c019c91-0821-4529-9dc2-02375fba2f06" providerId="ADAL" clId="{7684E7FA-A2A6-46F5-8FD8-F60DC5D0FBFE}" dt="2023-07-25T14:10:05.411" v="79" actId="478"/>
          <ac:spMkLst>
            <pc:docMk/>
            <pc:sldMk cId="1311362995" sldId="3694"/>
            <ac:spMk id="7" creationId="{048EBA06-EB81-100E-9CF3-C17A6EDAA5D8}"/>
          </ac:spMkLst>
        </pc:spChg>
        <pc:graphicFrameChg chg="del">
          <ac:chgData name="Shimpi, Piyusha S" userId="0c019c91-0821-4529-9dc2-02375fba2f06" providerId="ADAL" clId="{7684E7FA-A2A6-46F5-8FD8-F60DC5D0FBFE}" dt="2023-07-25T14:09:46.148" v="74" actId="478"/>
          <ac:graphicFrameMkLst>
            <pc:docMk/>
            <pc:sldMk cId="1311362995" sldId="3694"/>
            <ac:graphicFrameMk id="14" creationId="{29FBC60E-2242-5584-6789-9E009A8C361C}"/>
          </ac:graphicFrameMkLst>
        </pc:graphicFrameChg>
        <pc:graphicFrameChg chg="del mod">
          <ac:chgData name="Shimpi, Piyusha S" userId="0c019c91-0821-4529-9dc2-02375fba2f06" providerId="ADAL" clId="{7684E7FA-A2A6-46F5-8FD8-F60DC5D0FBFE}" dt="2023-07-25T14:09:58.856" v="78" actId="478"/>
          <ac:graphicFrameMkLst>
            <pc:docMk/>
            <pc:sldMk cId="1311362995" sldId="3694"/>
            <ac:graphicFrameMk id="16" creationId="{04984B79-A3E0-C8B7-FE4A-DC3110B360C9}"/>
          </ac:graphicFrameMkLst>
        </pc:graphicFrameChg>
        <pc:graphicFrameChg chg="del">
          <ac:chgData name="Shimpi, Piyusha S" userId="0c019c91-0821-4529-9dc2-02375fba2f06" providerId="ADAL" clId="{7684E7FA-A2A6-46F5-8FD8-F60DC5D0FBFE}" dt="2023-07-25T14:09:55.746" v="76" actId="478"/>
          <ac:graphicFrameMkLst>
            <pc:docMk/>
            <pc:sldMk cId="1311362995" sldId="3694"/>
            <ac:graphicFrameMk id="20" creationId="{ACCE8555-74B7-43A2-E8A4-BB2A1473667F}"/>
          </ac:graphicFrameMkLst>
        </pc:graphicFrameChg>
        <pc:graphicFrameChg chg="del">
          <ac:chgData name="Shimpi, Piyusha S" userId="0c019c91-0821-4529-9dc2-02375fba2f06" providerId="ADAL" clId="{7684E7FA-A2A6-46F5-8FD8-F60DC5D0FBFE}" dt="2023-07-25T14:09:51.063" v="75" actId="478"/>
          <ac:graphicFrameMkLst>
            <pc:docMk/>
            <pc:sldMk cId="1311362995" sldId="3694"/>
            <ac:graphicFrameMk id="22" creationId="{A9C7946C-6035-E350-FEFF-63B98EBAD4A0}"/>
          </ac:graphicFrameMkLst>
        </pc:graphicFrameChg>
        <pc:picChg chg="mod">
          <ac:chgData name="Shimpi, Piyusha S" userId="0c019c91-0821-4529-9dc2-02375fba2f06" providerId="ADAL" clId="{7684E7FA-A2A6-46F5-8FD8-F60DC5D0FBFE}" dt="2023-07-25T14:09:42.160" v="73" actId="1076"/>
          <ac:picMkLst>
            <pc:docMk/>
            <pc:sldMk cId="1311362995" sldId="3694"/>
            <ac:picMk id="1030" creationId="{60B18B1D-1B6E-06C9-8D38-5D386CB140CA}"/>
          </ac:picMkLst>
        </pc:picChg>
        <pc:picChg chg="mod">
          <ac:chgData name="Shimpi, Piyusha S" userId="0c019c91-0821-4529-9dc2-02375fba2f06" providerId="ADAL" clId="{7684E7FA-A2A6-46F5-8FD8-F60DC5D0FBFE}" dt="2023-07-25T14:09:40.607" v="72" actId="1076"/>
          <ac:picMkLst>
            <pc:docMk/>
            <pc:sldMk cId="1311362995" sldId="3694"/>
            <ac:picMk id="3074" creationId="{8092548F-3286-17AE-99D6-18DA291A7366}"/>
          </ac:picMkLst>
        </pc:picChg>
      </pc:sldChg>
      <pc:sldChg chg="addSp delSp modSp mod">
        <pc:chgData name="Shimpi, Piyusha S" userId="0c019c91-0821-4529-9dc2-02375fba2f06" providerId="ADAL" clId="{7684E7FA-A2A6-46F5-8FD8-F60DC5D0FBFE}" dt="2023-07-26T05:58:21.601" v="815" actId="1076"/>
        <pc:sldMkLst>
          <pc:docMk/>
          <pc:sldMk cId="1172344262" sldId="3695"/>
        </pc:sldMkLst>
        <pc:spChg chg="mod">
          <ac:chgData name="Shimpi, Piyusha S" userId="0c019c91-0821-4529-9dc2-02375fba2f06" providerId="ADAL" clId="{7684E7FA-A2A6-46F5-8FD8-F60DC5D0FBFE}" dt="2023-07-26T05:58:21.601" v="815" actId="1076"/>
          <ac:spMkLst>
            <pc:docMk/>
            <pc:sldMk cId="1172344262" sldId="3695"/>
            <ac:spMk id="2" creationId="{805D7EBA-D99F-33AA-8E88-0E2B0034FBBF}"/>
          </ac:spMkLst>
        </pc:spChg>
        <pc:spChg chg="mod">
          <ac:chgData name="Shimpi, Piyusha S" userId="0c019c91-0821-4529-9dc2-02375fba2f06" providerId="ADAL" clId="{7684E7FA-A2A6-46F5-8FD8-F60DC5D0FBFE}" dt="2023-07-25T13:48:03.561" v="63" actId="20577"/>
          <ac:spMkLst>
            <pc:docMk/>
            <pc:sldMk cId="1172344262" sldId="3695"/>
            <ac:spMk id="3" creationId="{9057E977-7BE5-0847-915E-FE271C101DBE}"/>
          </ac:spMkLst>
        </pc:spChg>
        <pc:spChg chg="mod">
          <ac:chgData name="Shimpi, Piyusha S" userId="0c019c91-0821-4529-9dc2-02375fba2f06" providerId="ADAL" clId="{7684E7FA-A2A6-46F5-8FD8-F60DC5D0FBFE}" dt="2023-07-26T05:58:18.807" v="814" actId="1076"/>
          <ac:spMkLst>
            <pc:docMk/>
            <pc:sldMk cId="1172344262" sldId="3695"/>
            <ac:spMk id="6" creationId="{E05400EB-FAA3-FD2D-961E-BE09CADE3E25}"/>
          </ac:spMkLst>
        </pc:spChg>
        <pc:spChg chg="mod">
          <ac:chgData name="Shimpi, Piyusha S" userId="0c019c91-0821-4529-9dc2-02375fba2f06" providerId="ADAL" clId="{7684E7FA-A2A6-46F5-8FD8-F60DC5D0FBFE}" dt="2023-07-25T16:14:21.460" v="592" actId="1076"/>
          <ac:spMkLst>
            <pc:docMk/>
            <pc:sldMk cId="1172344262" sldId="3695"/>
            <ac:spMk id="9" creationId="{1D909D3D-1D12-6BE0-1E70-B9B6C6F1E923}"/>
          </ac:spMkLst>
        </pc:spChg>
        <pc:spChg chg="add mod">
          <ac:chgData name="Shimpi, Piyusha S" userId="0c019c91-0821-4529-9dc2-02375fba2f06" providerId="ADAL" clId="{7684E7FA-A2A6-46F5-8FD8-F60DC5D0FBFE}" dt="2023-07-26T05:48:53.842" v="805" actId="164"/>
          <ac:spMkLst>
            <pc:docMk/>
            <pc:sldMk cId="1172344262" sldId="3695"/>
            <ac:spMk id="16" creationId="{F4330D1C-6232-D396-FBFD-7B796B3BC06F}"/>
          </ac:spMkLst>
        </pc:spChg>
        <pc:grpChg chg="add mod">
          <ac:chgData name="Shimpi, Piyusha S" userId="0c019c91-0821-4529-9dc2-02375fba2f06" providerId="ADAL" clId="{7684E7FA-A2A6-46F5-8FD8-F60DC5D0FBFE}" dt="2023-07-26T05:48:56.717" v="806" actId="1076"/>
          <ac:grpSpMkLst>
            <pc:docMk/>
            <pc:sldMk cId="1172344262" sldId="3695"/>
            <ac:grpSpMk id="18" creationId="{75237364-F4B1-A98F-C02A-78683EEBEFD7}"/>
          </ac:grpSpMkLst>
        </pc:grpChg>
        <pc:graphicFrameChg chg="add del mod">
          <ac:chgData name="Shimpi, Piyusha S" userId="0c019c91-0821-4529-9dc2-02375fba2f06" providerId="ADAL" clId="{7684E7FA-A2A6-46F5-8FD8-F60DC5D0FBFE}" dt="2023-07-26T05:47:35.627" v="774"/>
          <ac:graphicFrameMkLst>
            <pc:docMk/>
            <pc:sldMk cId="1172344262" sldId="3695"/>
            <ac:graphicFrameMk id="12" creationId="{DC62EC9F-6385-198A-0065-69B89480D23C}"/>
          </ac:graphicFrameMkLst>
        </pc:graphicFrameChg>
        <pc:graphicFrameChg chg="add del mod">
          <ac:chgData name="Shimpi, Piyusha S" userId="0c019c91-0821-4529-9dc2-02375fba2f06" providerId="ADAL" clId="{7684E7FA-A2A6-46F5-8FD8-F60DC5D0FBFE}" dt="2023-07-26T05:47:59.265" v="776"/>
          <ac:graphicFrameMkLst>
            <pc:docMk/>
            <pc:sldMk cId="1172344262" sldId="3695"/>
            <ac:graphicFrameMk id="14" creationId="{8C9CE6D4-EAEC-EC11-AB8F-BF6258812F50}"/>
          </ac:graphicFrameMkLst>
        </pc:graphicFrameChg>
        <pc:picChg chg="del">
          <ac:chgData name="Shimpi, Piyusha S" userId="0c019c91-0821-4529-9dc2-02375fba2f06" providerId="ADAL" clId="{7684E7FA-A2A6-46F5-8FD8-F60DC5D0FBFE}" dt="2023-07-26T05:32:24.015" v="762" actId="478"/>
          <ac:picMkLst>
            <pc:docMk/>
            <pc:sldMk cId="1172344262" sldId="3695"/>
            <ac:picMk id="8" creationId="{8F9ADFD7-2325-CED6-BC3F-B839FEA5F304}"/>
          </ac:picMkLst>
        </pc:picChg>
        <pc:picChg chg="add mod">
          <ac:chgData name="Shimpi, Piyusha S" userId="0c019c91-0821-4529-9dc2-02375fba2f06" providerId="ADAL" clId="{7684E7FA-A2A6-46F5-8FD8-F60DC5D0FBFE}" dt="2023-07-26T05:35:51.359" v="766" actId="962"/>
          <ac:picMkLst>
            <pc:docMk/>
            <pc:sldMk cId="1172344262" sldId="3695"/>
            <ac:picMk id="11" creationId="{1B412366-44D1-7B04-677D-70BAA7EC547A}"/>
          </ac:picMkLst>
        </pc:picChg>
        <pc:picChg chg="del mod">
          <ac:chgData name="Shimpi, Piyusha S" userId="0c019c91-0821-4529-9dc2-02375fba2f06" providerId="ADAL" clId="{7684E7FA-A2A6-46F5-8FD8-F60DC5D0FBFE}" dt="2023-07-26T05:47:26.027" v="768" actId="478"/>
          <ac:picMkLst>
            <pc:docMk/>
            <pc:sldMk cId="1172344262" sldId="3695"/>
            <ac:picMk id="13" creationId="{E2ECDDAB-E505-4A41-DE09-771B9FA246DB}"/>
          </ac:picMkLst>
        </pc:picChg>
        <pc:picChg chg="add mod">
          <ac:chgData name="Shimpi, Piyusha S" userId="0c019c91-0821-4529-9dc2-02375fba2f06" providerId="ADAL" clId="{7684E7FA-A2A6-46F5-8FD8-F60DC5D0FBFE}" dt="2023-07-26T05:48:53.842" v="805" actId="164"/>
          <ac:picMkLst>
            <pc:docMk/>
            <pc:sldMk cId="1172344262" sldId="3695"/>
            <ac:picMk id="15" creationId="{C18F5E41-5A3E-B202-FD13-2ED78979F567}"/>
          </ac:picMkLst>
        </pc:picChg>
        <pc:picChg chg="del">
          <ac:chgData name="Shimpi, Piyusha S" userId="0c019c91-0821-4529-9dc2-02375fba2f06" providerId="ADAL" clId="{7684E7FA-A2A6-46F5-8FD8-F60DC5D0FBFE}" dt="2023-07-26T05:49:03.954" v="807" actId="478"/>
          <ac:picMkLst>
            <pc:docMk/>
            <pc:sldMk cId="1172344262" sldId="3695"/>
            <ac:picMk id="17" creationId="{B50CB2C7-2A7C-0F29-F734-BFD94CA37407}"/>
          </ac:picMkLst>
        </pc:picChg>
        <pc:picChg chg="add mod">
          <ac:chgData name="Shimpi, Piyusha S" userId="0c019c91-0821-4529-9dc2-02375fba2f06" providerId="ADAL" clId="{7684E7FA-A2A6-46F5-8FD8-F60DC5D0FBFE}" dt="2023-07-26T05:58:12.990" v="812" actId="14100"/>
          <ac:picMkLst>
            <pc:docMk/>
            <pc:sldMk cId="1172344262" sldId="3695"/>
            <ac:picMk id="20" creationId="{ABEEF551-6BB0-06FD-48E3-A82C5986A0C4}"/>
          </ac:picMkLst>
        </pc:picChg>
      </pc:sldChg>
      <pc:sldChg chg="addSp delSp modSp mod">
        <pc:chgData name="Shimpi, Piyusha S" userId="0c019c91-0821-4529-9dc2-02375fba2f06" providerId="ADAL" clId="{7684E7FA-A2A6-46F5-8FD8-F60DC5D0FBFE}" dt="2023-07-25T15:51:35.888" v="523" actId="1076"/>
        <pc:sldMkLst>
          <pc:docMk/>
          <pc:sldMk cId="1292571507" sldId="3696"/>
        </pc:sldMkLst>
        <pc:spChg chg="add del mod">
          <ac:chgData name="Shimpi, Piyusha S" userId="0c019c91-0821-4529-9dc2-02375fba2f06" providerId="ADAL" clId="{7684E7FA-A2A6-46F5-8FD8-F60DC5D0FBFE}" dt="2023-07-25T14:51:21.741" v="203" actId="478"/>
          <ac:spMkLst>
            <pc:docMk/>
            <pc:sldMk cId="1292571507" sldId="3696"/>
            <ac:spMk id="3" creationId="{77FBD88F-319E-DBEB-67AB-033303AA1C30}"/>
          </ac:spMkLst>
        </pc:spChg>
        <pc:spChg chg="del mod">
          <ac:chgData name="Shimpi, Piyusha S" userId="0c019c91-0821-4529-9dc2-02375fba2f06" providerId="ADAL" clId="{7684E7FA-A2A6-46F5-8FD8-F60DC5D0FBFE}" dt="2023-07-25T14:12:01.783" v="82" actId="478"/>
          <ac:spMkLst>
            <pc:docMk/>
            <pc:sldMk cId="1292571507" sldId="3696"/>
            <ac:spMk id="3" creationId="{F923E68D-A1F1-8C17-78F0-8DA4B48D44AD}"/>
          </ac:spMkLst>
        </pc:spChg>
        <pc:spChg chg="mod">
          <ac:chgData name="Shimpi, Piyusha S" userId="0c019c91-0821-4529-9dc2-02375fba2f06" providerId="ADAL" clId="{7684E7FA-A2A6-46F5-8FD8-F60DC5D0FBFE}" dt="2023-07-25T15:51:35.888" v="523" actId="1076"/>
          <ac:spMkLst>
            <pc:docMk/>
            <pc:sldMk cId="1292571507" sldId="3696"/>
            <ac:spMk id="5" creationId="{DBABCCF0-F63F-CE20-666A-6652F7EC6B80}"/>
          </ac:spMkLst>
        </pc:spChg>
        <pc:spChg chg="del">
          <ac:chgData name="Shimpi, Piyusha S" userId="0c019c91-0821-4529-9dc2-02375fba2f06" providerId="ADAL" clId="{7684E7FA-A2A6-46F5-8FD8-F60DC5D0FBFE}" dt="2023-07-25T14:11:57.535" v="80" actId="478"/>
          <ac:spMkLst>
            <pc:docMk/>
            <pc:sldMk cId="1292571507" sldId="3696"/>
            <ac:spMk id="6" creationId="{E916746C-700B-B3CF-8256-61BB92CE8A94}"/>
          </ac:spMkLst>
        </pc:spChg>
        <pc:spChg chg="mod">
          <ac:chgData name="Shimpi, Piyusha S" userId="0c019c91-0821-4529-9dc2-02375fba2f06" providerId="ADAL" clId="{7684E7FA-A2A6-46F5-8FD8-F60DC5D0FBFE}" dt="2023-07-25T14:52:31.870" v="204" actId="339"/>
          <ac:spMkLst>
            <pc:docMk/>
            <pc:sldMk cId="1292571507" sldId="3696"/>
            <ac:spMk id="7" creationId="{4F15EC81-0858-4089-3269-9766C8419097}"/>
          </ac:spMkLst>
        </pc:spChg>
        <pc:spChg chg="mod">
          <ac:chgData name="Shimpi, Piyusha S" userId="0c019c91-0821-4529-9dc2-02375fba2f06" providerId="ADAL" clId="{7684E7FA-A2A6-46F5-8FD8-F60DC5D0FBFE}" dt="2023-07-25T14:57:04.090" v="212" actId="207"/>
          <ac:spMkLst>
            <pc:docMk/>
            <pc:sldMk cId="1292571507" sldId="3696"/>
            <ac:spMk id="8" creationId="{057CEC46-1CD8-74A2-D1CF-5FAA6095094A}"/>
          </ac:spMkLst>
        </pc:spChg>
        <pc:spChg chg="mod">
          <ac:chgData name="Shimpi, Piyusha S" userId="0c019c91-0821-4529-9dc2-02375fba2f06" providerId="ADAL" clId="{7684E7FA-A2A6-46F5-8FD8-F60DC5D0FBFE}" dt="2023-07-25T14:50:07.977" v="188" actId="1076"/>
          <ac:spMkLst>
            <pc:docMk/>
            <pc:sldMk cId="1292571507" sldId="3696"/>
            <ac:spMk id="9" creationId="{98477625-E20C-C09E-278F-69BB19F5851C}"/>
          </ac:spMkLst>
        </pc:spChg>
        <pc:spChg chg="mod">
          <ac:chgData name="Shimpi, Piyusha S" userId="0c019c91-0821-4529-9dc2-02375fba2f06" providerId="ADAL" clId="{7684E7FA-A2A6-46F5-8FD8-F60DC5D0FBFE}" dt="2023-07-25T14:57:11.790" v="214" actId="207"/>
          <ac:spMkLst>
            <pc:docMk/>
            <pc:sldMk cId="1292571507" sldId="3696"/>
            <ac:spMk id="10" creationId="{A7B67693-4BCA-6305-F4C5-A6C429AE4B74}"/>
          </ac:spMkLst>
        </pc:spChg>
        <pc:spChg chg="mod">
          <ac:chgData name="Shimpi, Piyusha S" userId="0c019c91-0821-4529-9dc2-02375fba2f06" providerId="ADAL" clId="{7684E7FA-A2A6-46F5-8FD8-F60DC5D0FBFE}" dt="2023-07-25T14:53:13.632" v="205" actId="20577"/>
          <ac:spMkLst>
            <pc:docMk/>
            <pc:sldMk cId="1292571507" sldId="3696"/>
            <ac:spMk id="11" creationId="{07F8451A-04CD-8FE3-7713-C9A23E49C34B}"/>
          </ac:spMkLst>
        </pc:spChg>
        <pc:spChg chg="mod">
          <ac:chgData name="Shimpi, Piyusha S" userId="0c019c91-0821-4529-9dc2-02375fba2f06" providerId="ADAL" clId="{7684E7FA-A2A6-46F5-8FD8-F60DC5D0FBFE}" dt="2023-07-25T14:57:08.342" v="213" actId="207"/>
          <ac:spMkLst>
            <pc:docMk/>
            <pc:sldMk cId="1292571507" sldId="3696"/>
            <ac:spMk id="12" creationId="{474095F2-0CF0-7199-0B6F-630C5E49655B}"/>
          </ac:spMkLst>
        </pc:spChg>
        <pc:spChg chg="mod">
          <ac:chgData name="Shimpi, Piyusha S" userId="0c019c91-0821-4529-9dc2-02375fba2f06" providerId="ADAL" clId="{7684E7FA-A2A6-46F5-8FD8-F60DC5D0FBFE}" dt="2023-07-25T14:53:20.514" v="207" actId="20577"/>
          <ac:spMkLst>
            <pc:docMk/>
            <pc:sldMk cId="1292571507" sldId="3696"/>
            <ac:spMk id="14" creationId="{6156D92D-76E5-D45A-DEF8-038C89528E58}"/>
          </ac:spMkLst>
        </pc:spChg>
        <pc:spChg chg="mod">
          <ac:chgData name="Shimpi, Piyusha S" userId="0c019c91-0821-4529-9dc2-02375fba2f06" providerId="ADAL" clId="{7684E7FA-A2A6-46F5-8FD8-F60DC5D0FBFE}" dt="2023-07-25T14:29:11.204" v="117" actId="14100"/>
          <ac:spMkLst>
            <pc:docMk/>
            <pc:sldMk cId="1292571507" sldId="3696"/>
            <ac:spMk id="15" creationId="{FEA9F74C-5D9D-670D-EC51-985D593527F7}"/>
          </ac:spMkLst>
        </pc:spChg>
        <pc:spChg chg="mod">
          <ac:chgData name="Shimpi, Piyusha S" userId="0c019c91-0821-4529-9dc2-02375fba2f06" providerId="ADAL" clId="{7684E7FA-A2A6-46F5-8FD8-F60DC5D0FBFE}" dt="2023-07-25T14:29:11.575" v="119" actId="1076"/>
          <ac:spMkLst>
            <pc:docMk/>
            <pc:sldMk cId="1292571507" sldId="3696"/>
            <ac:spMk id="18" creationId="{9E5DC394-127A-F6AE-0C44-EEB780AF08B1}"/>
          </ac:spMkLst>
        </pc:spChg>
        <pc:spChg chg="mod">
          <ac:chgData name="Shimpi, Piyusha S" userId="0c019c91-0821-4529-9dc2-02375fba2f06" providerId="ADAL" clId="{7684E7FA-A2A6-46F5-8FD8-F60DC5D0FBFE}" dt="2023-07-25T14:29:11.394" v="118" actId="1076"/>
          <ac:spMkLst>
            <pc:docMk/>
            <pc:sldMk cId="1292571507" sldId="3696"/>
            <ac:spMk id="27" creationId="{B587130D-F408-02A4-FDC2-35A069810C0B}"/>
          </ac:spMkLst>
        </pc:spChg>
        <pc:spChg chg="mod">
          <ac:chgData name="Shimpi, Piyusha S" userId="0c019c91-0821-4529-9dc2-02375fba2f06" providerId="ADAL" clId="{7684E7FA-A2A6-46F5-8FD8-F60DC5D0FBFE}" dt="2023-07-25T14:51:15.166" v="202" actId="1076"/>
          <ac:spMkLst>
            <pc:docMk/>
            <pc:sldMk cId="1292571507" sldId="3696"/>
            <ac:spMk id="29" creationId="{21023B2F-2A4C-13E7-1738-EBA5D845D058}"/>
          </ac:spMkLst>
        </pc:spChg>
        <pc:spChg chg="mod">
          <ac:chgData name="Shimpi, Piyusha S" userId="0c019c91-0821-4529-9dc2-02375fba2f06" providerId="ADAL" clId="{7684E7FA-A2A6-46F5-8FD8-F60DC5D0FBFE}" dt="2023-07-25T14:12:29.146" v="83" actId="1076"/>
          <ac:spMkLst>
            <pc:docMk/>
            <pc:sldMk cId="1292571507" sldId="3696"/>
            <ac:spMk id="32" creationId="{A83EFE03-46C6-8847-B826-5CBBDFF01572}"/>
          </ac:spMkLst>
        </pc:spChg>
        <pc:graphicFrameChg chg="mod">
          <ac:chgData name="Shimpi, Piyusha S" userId="0c019c91-0821-4529-9dc2-02375fba2f06" providerId="ADAL" clId="{7684E7FA-A2A6-46F5-8FD8-F60DC5D0FBFE}" dt="2023-07-25T14:49:30.549" v="182"/>
          <ac:graphicFrameMkLst>
            <pc:docMk/>
            <pc:sldMk cId="1292571507" sldId="3696"/>
            <ac:graphicFrameMk id="33" creationId="{E695C035-AC45-2788-C42A-048E284FBED4}"/>
          </ac:graphicFrameMkLst>
        </pc:graphicFrameChg>
      </pc:sldChg>
      <pc:sldChg chg="addSp delSp modSp add del mod">
        <pc:chgData name="Shimpi, Piyusha S" userId="0c019c91-0821-4529-9dc2-02375fba2f06" providerId="ADAL" clId="{7684E7FA-A2A6-46F5-8FD8-F60DC5D0FBFE}" dt="2023-07-25T15:51:13.940" v="519" actId="47"/>
        <pc:sldMkLst>
          <pc:docMk/>
          <pc:sldMk cId="1140132730" sldId="3698"/>
        </pc:sldMkLst>
        <pc:graphicFrameChg chg="del mod">
          <ac:chgData name="Shimpi, Piyusha S" userId="0c019c91-0821-4529-9dc2-02375fba2f06" providerId="ADAL" clId="{7684E7FA-A2A6-46F5-8FD8-F60DC5D0FBFE}" dt="2023-07-25T14:32:27.536" v="135" actId="478"/>
          <ac:graphicFrameMkLst>
            <pc:docMk/>
            <pc:sldMk cId="1140132730" sldId="3698"/>
            <ac:graphicFrameMk id="4" creationId="{2E928E3E-F3E4-8B07-E260-9AD260AAA76C}"/>
          </ac:graphicFrameMkLst>
        </pc:graphicFrameChg>
        <pc:graphicFrameChg chg="add del mod">
          <ac:chgData name="Shimpi, Piyusha S" userId="0c019c91-0821-4529-9dc2-02375fba2f06" providerId="ADAL" clId="{7684E7FA-A2A6-46F5-8FD8-F60DC5D0FBFE}" dt="2023-07-25T14:35:48.022" v="156" actId="478"/>
          <ac:graphicFrameMkLst>
            <pc:docMk/>
            <pc:sldMk cId="1140132730" sldId="3698"/>
            <ac:graphicFrameMk id="8" creationId="{71B6067A-87A9-A723-AA03-20540207F8DC}"/>
          </ac:graphicFrameMkLst>
        </pc:graphicFrameChg>
        <pc:graphicFrameChg chg="add mod">
          <ac:chgData name="Shimpi, Piyusha S" userId="0c019c91-0821-4529-9dc2-02375fba2f06" providerId="ADAL" clId="{7684E7FA-A2A6-46F5-8FD8-F60DC5D0FBFE}" dt="2023-07-25T14:35:57.286" v="158" actId="1076"/>
          <ac:graphicFrameMkLst>
            <pc:docMk/>
            <pc:sldMk cId="1140132730" sldId="3698"/>
            <ac:graphicFrameMk id="9" creationId="{ABCF44FF-77F7-B96C-6355-A332D8A5FBDA}"/>
          </ac:graphicFrameMkLst>
        </pc:graphicFrameChg>
      </pc:sldChg>
      <pc:sldChg chg="addSp delSp modSp new mod modClrScheme chgLayout">
        <pc:chgData name="Shimpi, Piyusha S" userId="0c019c91-0821-4529-9dc2-02375fba2f06" providerId="ADAL" clId="{7684E7FA-A2A6-46F5-8FD8-F60DC5D0FBFE}" dt="2023-07-25T14:27:22.922" v="106"/>
        <pc:sldMkLst>
          <pc:docMk/>
          <pc:sldMk cId="1595270826" sldId="3698"/>
        </pc:sldMkLst>
        <pc:spChg chg="del">
          <ac:chgData name="Shimpi, Piyusha S" userId="0c019c91-0821-4529-9dc2-02375fba2f06" providerId="ADAL" clId="{7684E7FA-A2A6-46F5-8FD8-F60DC5D0FBFE}" dt="2023-07-25T14:22:26.763" v="96" actId="478"/>
          <ac:spMkLst>
            <pc:docMk/>
            <pc:sldMk cId="1595270826" sldId="3698"/>
            <ac:spMk id="2" creationId="{F5D6D02A-468E-1563-CECC-6FEF1087AE8F}"/>
          </ac:spMkLst>
        </pc:spChg>
        <pc:spChg chg="del">
          <ac:chgData name="Shimpi, Piyusha S" userId="0c019c91-0821-4529-9dc2-02375fba2f06" providerId="ADAL" clId="{7684E7FA-A2A6-46F5-8FD8-F60DC5D0FBFE}" dt="2023-07-25T14:22:15.112" v="93" actId="478"/>
          <ac:spMkLst>
            <pc:docMk/>
            <pc:sldMk cId="1595270826" sldId="3698"/>
            <ac:spMk id="3" creationId="{76873F08-A8F3-4FE1-8257-240756F37535}"/>
          </ac:spMkLst>
        </pc:spChg>
        <pc:spChg chg="mod">
          <ac:chgData name="Shimpi, Piyusha S" userId="0c019c91-0821-4529-9dc2-02375fba2f06" providerId="ADAL" clId="{7684E7FA-A2A6-46F5-8FD8-F60DC5D0FBFE}" dt="2023-07-25T14:23:18.816" v="101" actId="26606"/>
          <ac:spMkLst>
            <pc:docMk/>
            <pc:sldMk cId="1595270826" sldId="3698"/>
            <ac:spMk id="4" creationId="{9F818744-B599-34B9-3E22-FB60D84A7592}"/>
          </ac:spMkLst>
        </pc:spChg>
        <pc:spChg chg="add del">
          <ac:chgData name="Shimpi, Piyusha S" userId="0c019c91-0821-4529-9dc2-02375fba2f06" providerId="ADAL" clId="{7684E7FA-A2A6-46F5-8FD8-F60DC5D0FBFE}" dt="2023-07-25T14:23:18.816" v="101" actId="26606"/>
          <ac:spMkLst>
            <pc:docMk/>
            <pc:sldMk cId="1595270826" sldId="3698"/>
            <ac:spMk id="5" creationId="{9A7097C8-1CF1-3858-3D7B-CF69B12FE9F3}"/>
          </ac:spMkLst>
        </pc:spChg>
        <pc:spChg chg="del mod">
          <ac:chgData name="Shimpi, Piyusha S" userId="0c019c91-0821-4529-9dc2-02375fba2f06" providerId="ADAL" clId="{7684E7FA-A2A6-46F5-8FD8-F60DC5D0FBFE}" dt="2023-07-25T14:22:19.123" v="95" actId="478"/>
          <ac:spMkLst>
            <pc:docMk/>
            <pc:sldMk cId="1595270826" sldId="3698"/>
            <ac:spMk id="6" creationId="{808C4DB0-7BA0-22DF-1D66-9C7F106EDD59}"/>
          </ac:spMkLst>
        </pc:spChg>
        <pc:spChg chg="add del mod">
          <ac:chgData name="Shimpi, Piyusha S" userId="0c019c91-0821-4529-9dc2-02375fba2f06" providerId="ADAL" clId="{7684E7FA-A2A6-46F5-8FD8-F60DC5D0FBFE}" dt="2023-07-25T14:23:07.548" v="99" actId="26606"/>
          <ac:spMkLst>
            <pc:docMk/>
            <pc:sldMk cId="1595270826" sldId="3698"/>
            <ac:spMk id="12" creationId="{DD50CD71-B443-9351-AAE7-107E89507634}"/>
          </ac:spMkLst>
        </pc:spChg>
        <pc:spChg chg="add del mod">
          <ac:chgData name="Shimpi, Piyusha S" userId="0c019c91-0821-4529-9dc2-02375fba2f06" providerId="ADAL" clId="{7684E7FA-A2A6-46F5-8FD8-F60DC5D0FBFE}" dt="2023-07-25T14:23:07.548" v="99" actId="26606"/>
          <ac:spMkLst>
            <pc:docMk/>
            <pc:sldMk cId="1595270826" sldId="3698"/>
            <ac:spMk id="14" creationId="{B0EA65B6-51C4-FD63-7024-9693F5622474}"/>
          </ac:spMkLst>
        </pc:spChg>
        <pc:spChg chg="add del mod">
          <ac:chgData name="Shimpi, Piyusha S" userId="0c019c91-0821-4529-9dc2-02375fba2f06" providerId="ADAL" clId="{7684E7FA-A2A6-46F5-8FD8-F60DC5D0FBFE}" dt="2023-07-25T14:23:07.548" v="99" actId="26606"/>
          <ac:spMkLst>
            <pc:docMk/>
            <pc:sldMk cId="1595270826" sldId="3698"/>
            <ac:spMk id="16" creationId="{1BDA3444-6F1A-6846-2762-61368064813C}"/>
          </ac:spMkLst>
        </pc:spChg>
        <pc:spChg chg="add del mod">
          <ac:chgData name="Shimpi, Piyusha S" userId="0c019c91-0821-4529-9dc2-02375fba2f06" providerId="ADAL" clId="{7684E7FA-A2A6-46F5-8FD8-F60DC5D0FBFE}" dt="2023-07-25T14:23:07.548" v="99" actId="26606"/>
          <ac:spMkLst>
            <pc:docMk/>
            <pc:sldMk cId="1595270826" sldId="3698"/>
            <ac:spMk id="18" creationId="{DCCA2733-A709-30EF-D694-FE6AF181504E}"/>
          </ac:spMkLst>
        </pc:spChg>
        <pc:spChg chg="add del mod">
          <ac:chgData name="Shimpi, Piyusha S" userId="0c019c91-0821-4529-9dc2-02375fba2f06" providerId="ADAL" clId="{7684E7FA-A2A6-46F5-8FD8-F60DC5D0FBFE}" dt="2023-07-25T14:23:18.816" v="101" actId="26606"/>
          <ac:spMkLst>
            <pc:docMk/>
            <pc:sldMk cId="1595270826" sldId="3698"/>
            <ac:spMk id="20" creationId="{48FFB247-E55C-E5C0-ACCF-2EBA213D748D}"/>
          </ac:spMkLst>
        </pc:spChg>
        <pc:spChg chg="add del mod">
          <ac:chgData name="Shimpi, Piyusha S" userId="0c019c91-0821-4529-9dc2-02375fba2f06" providerId="ADAL" clId="{7684E7FA-A2A6-46F5-8FD8-F60DC5D0FBFE}" dt="2023-07-25T14:23:18.816" v="101" actId="26606"/>
          <ac:spMkLst>
            <pc:docMk/>
            <pc:sldMk cId="1595270826" sldId="3698"/>
            <ac:spMk id="21" creationId="{59BC4351-B387-986E-4406-C04B972F7823}"/>
          </ac:spMkLst>
        </pc:spChg>
        <pc:spChg chg="add del mod">
          <ac:chgData name="Shimpi, Piyusha S" userId="0c019c91-0821-4529-9dc2-02375fba2f06" providerId="ADAL" clId="{7684E7FA-A2A6-46F5-8FD8-F60DC5D0FBFE}" dt="2023-07-25T14:23:18.816" v="101" actId="26606"/>
          <ac:spMkLst>
            <pc:docMk/>
            <pc:sldMk cId="1595270826" sldId="3698"/>
            <ac:spMk id="22" creationId="{16F5CCA9-7F2E-1CF4-59A5-A061DC69AFC2}"/>
          </ac:spMkLst>
        </pc:spChg>
        <pc:spChg chg="add del mod">
          <ac:chgData name="Shimpi, Piyusha S" userId="0c019c91-0821-4529-9dc2-02375fba2f06" providerId="ADAL" clId="{7684E7FA-A2A6-46F5-8FD8-F60DC5D0FBFE}" dt="2023-07-25T14:23:18.816" v="101" actId="26606"/>
          <ac:spMkLst>
            <pc:docMk/>
            <pc:sldMk cId="1595270826" sldId="3698"/>
            <ac:spMk id="23" creationId="{0101D652-DB5A-D2B4-FFDE-81366537FF79}"/>
          </ac:spMkLst>
        </pc:spChg>
        <pc:graphicFrameChg chg="add mod modGraphic">
          <ac:chgData name="Shimpi, Piyusha S" userId="0c019c91-0821-4529-9dc2-02375fba2f06" providerId="ADAL" clId="{7684E7FA-A2A6-46F5-8FD8-F60DC5D0FBFE}" dt="2023-07-25T14:27:22.922" v="106"/>
          <ac:graphicFrameMkLst>
            <pc:docMk/>
            <pc:sldMk cId="1595270826" sldId="3698"/>
            <ac:graphicFrameMk id="7" creationId="{E939E121-8AF5-681A-87F9-64171F9C37A6}"/>
          </ac:graphicFrameMkLst>
        </pc:graphicFrameChg>
      </pc:sldChg>
      <pc:sldChg chg="addSp delSp modSp mod">
        <pc:chgData name="Shimpi, Piyusha S" userId="0c019c91-0821-4529-9dc2-02375fba2f06" providerId="ADAL" clId="{7684E7FA-A2A6-46F5-8FD8-F60DC5D0FBFE}" dt="2023-07-26T04:57:28.672" v="761" actId="20577"/>
        <pc:sldMkLst>
          <pc:docMk/>
          <pc:sldMk cId="7283056" sldId="3699"/>
        </pc:sldMkLst>
        <pc:spChg chg="mod">
          <ac:chgData name="Shimpi, Piyusha S" userId="0c019c91-0821-4529-9dc2-02375fba2f06" providerId="ADAL" clId="{7684E7FA-A2A6-46F5-8FD8-F60DC5D0FBFE}" dt="2023-07-25T15:03:06.978" v="217" actId="1076"/>
          <ac:spMkLst>
            <pc:docMk/>
            <pc:sldMk cId="7283056" sldId="3699"/>
            <ac:spMk id="3" creationId="{0BD7ABD0-FFBC-BEBA-0DE3-F93E2E032A87}"/>
          </ac:spMkLst>
        </pc:spChg>
        <pc:spChg chg="add del">
          <ac:chgData name="Shimpi, Piyusha S" userId="0c019c91-0821-4529-9dc2-02375fba2f06" providerId="ADAL" clId="{7684E7FA-A2A6-46F5-8FD8-F60DC5D0FBFE}" dt="2023-07-26T04:55:49.946" v="691" actId="478"/>
          <ac:spMkLst>
            <pc:docMk/>
            <pc:sldMk cId="7283056" sldId="3699"/>
            <ac:spMk id="8" creationId="{D853EDD1-193E-9B78-FA53-78AE482D8420}"/>
          </ac:spMkLst>
        </pc:spChg>
        <pc:spChg chg="add del mod">
          <ac:chgData name="Shimpi, Piyusha S" userId="0c019c91-0821-4529-9dc2-02375fba2f06" providerId="ADAL" clId="{7684E7FA-A2A6-46F5-8FD8-F60DC5D0FBFE}" dt="2023-07-26T04:55:49.450" v="690" actId="1076"/>
          <ac:spMkLst>
            <pc:docMk/>
            <pc:sldMk cId="7283056" sldId="3699"/>
            <ac:spMk id="9" creationId="{BF27A660-FD3E-FAE5-CB85-19AB7ED82680}"/>
          </ac:spMkLst>
        </pc:spChg>
        <pc:spChg chg="mod">
          <ac:chgData name="Shimpi, Piyusha S" userId="0c019c91-0821-4529-9dc2-02375fba2f06" providerId="ADAL" clId="{7684E7FA-A2A6-46F5-8FD8-F60DC5D0FBFE}" dt="2023-07-25T14:44:02.181" v="160" actId="1076"/>
          <ac:spMkLst>
            <pc:docMk/>
            <pc:sldMk cId="7283056" sldId="3699"/>
            <ac:spMk id="11" creationId="{5F27AFF8-8FFC-6430-D186-D457251E21E7}"/>
          </ac:spMkLst>
        </pc:spChg>
        <pc:spChg chg="mod">
          <ac:chgData name="Shimpi, Piyusha S" userId="0c019c91-0821-4529-9dc2-02375fba2f06" providerId="ADAL" clId="{7684E7FA-A2A6-46F5-8FD8-F60DC5D0FBFE}" dt="2023-07-26T04:57:28.672" v="761" actId="20577"/>
          <ac:spMkLst>
            <pc:docMk/>
            <pc:sldMk cId="7283056" sldId="3699"/>
            <ac:spMk id="13" creationId="{F184CBD8-14D9-9499-4016-69F08CBD4DFA}"/>
          </ac:spMkLst>
        </pc:spChg>
        <pc:picChg chg="mod">
          <ac:chgData name="Shimpi, Piyusha S" userId="0c019c91-0821-4529-9dc2-02375fba2f06" providerId="ADAL" clId="{7684E7FA-A2A6-46F5-8FD8-F60DC5D0FBFE}" dt="2023-07-26T04:56:00.214" v="695" actId="1076"/>
          <ac:picMkLst>
            <pc:docMk/>
            <pc:sldMk cId="7283056" sldId="3699"/>
            <ac:picMk id="1026" creationId="{ADC73774-88E3-910B-FD10-1ACCC34480C2}"/>
          </ac:picMkLst>
        </pc:picChg>
        <pc:picChg chg="mod">
          <ac:chgData name="Shimpi, Piyusha S" userId="0c019c91-0821-4529-9dc2-02375fba2f06" providerId="ADAL" clId="{7684E7FA-A2A6-46F5-8FD8-F60DC5D0FBFE}" dt="2023-07-26T04:57:07.978" v="697" actId="1076"/>
          <ac:picMkLst>
            <pc:docMk/>
            <pc:sldMk cId="7283056" sldId="3699"/>
            <ac:picMk id="1028" creationId="{3792C0A6-5B10-FBCE-9AF0-CE644A0FE7F2}"/>
          </ac:picMkLst>
        </pc:picChg>
        <pc:picChg chg="add del mod">
          <ac:chgData name="Shimpi, Piyusha S" userId="0c019c91-0821-4529-9dc2-02375fba2f06" providerId="ADAL" clId="{7684E7FA-A2A6-46F5-8FD8-F60DC5D0FBFE}" dt="2023-07-26T04:55:52.095" v="692" actId="478"/>
          <ac:picMkLst>
            <pc:docMk/>
            <pc:sldMk cId="7283056" sldId="3699"/>
            <ac:picMk id="1030" creationId="{60B18B1D-1B6E-06C9-8D38-5D386CB140CA}"/>
          </ac:picMkLst>
        </pc:picChg>
        <pc:picChg chg="add del mod">
          <ac:chgData name="Shimpi, Piyusha S" userId="0c019c91-0821-4529-9dc2-02375fba2f06" providerId="ADAL" clId="{7684E7FA-A2A6-46F5-8FD8-F60DC5D0FBFE}" dt="2023-07-26T04:55:54.708" v="694" actId="478"/>
          <ac:picMkLst>
            <pc:docMk/>
            <pc:sldMk cId="7283056" sldId="3699"/>
            <ac:picMk id="3074" creationId="{8092548F-3286-17AE-99D6-18DA291A7366}"/>
          </ac:picMkLst>
        </pc:picChg>
      </pc:sldChg>
      <pc:sldChg chg="addSp delSp modSp new del mod">
        <pc:chgData name="Shimpi, Piyusha S" userId="0c019c91-0821-4529-9dc2-02375fba2f06" providerId="ADAL" clId="{7684E7FA-A2A6-46F5-8FD8-F60DC5D0FBFE}" dt="2023-07-25T15:59:12.875" v="591" actId="47"/>
        <pc:sldMkLst>
          <pc:docMk/>
          <pc:sldMk cId="1145493675" sldId="3700"/>
        </pc:sldMkLst>
        <pc:spChg chg="del">
          <ac:chgData name="Shimpi, Piyusha S" userId="0c019c91-0821-4529-9dc2-02375fba2f06" providerId="ADAL" clId="{7684E7FA-A2A6-46F5-8FD8-F60DC5D0FBFE}" dt="2023-07-25T15:48:03.907" v="496" actId="478"/>
          <ac:spMkLst>
            <pc:docMk/>
            <pc:sldMk cId="1145493675" sldId="3700"/>
            <ac:spMk id="2" creationId="{665DF382-D03A-9F86-176F-EC02CE3D5A45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4" creationId="{E1DD8201-BE2E-0575-70E7-2806C52B590C}"/>
          </ac:spMkLst>
        </pc:spChg>
        <pc:spChg chg="add mod">
          <ac:chgData name="Shimpi, Piyusha S" userId="0c019c91-0821-4529-9dc2-02375fba2f06" providerId="ADAL" clId="{7684E7FA-A2A6-46F5-8FD8-F60DC5D0FBFE}" dt="2023-07-25T15:54:06.690" v="534" actId="688"/>
          <ac:spMkLst>
            <pc:docMk/>
            <pc:sldMk cId="1145493675" sldId="3700"/>
            <ac:spMk id="5" creationId="{77815BC7-88CC-2018-E2A0-BA5ECB48E9E3}"/>
          </ac:spMkLst>
        </pc:spChg>
        <pc:spChg chg="add mod">
          <ac:chgData name="Shimpi, Piyusha S" userId="0c019c91-0821-4529-9dc2-02375fba2f06" providerId="ADAL" clId="{7684E7FA-A2A6-46F5-8FD8-F60DC5D0FBFE}" dt="2023-07-25T15:54:06.690" v="534" actId="688"/>
          <ac:spMkLst>
            <pc:docMk/>
            <pc:sldMk cId="1145493675" sldId="3700"/>
            <ac:spMk id="6" creationId="{AA4D2269-1344-4300-87EC-49B6782B863C}"/>
          </ac:spMkLst>
        </pc:spChg>
        <pc:spChg chg="add mod">
          <ac:chgData name="Shimpi, Piyusha S" userId="0c019c91-0821-4529-9dc2-02375fba2f06" providerId="ADAL" clId="{7684E7FA-A2A6-46F5-8FD8-F60DC5D0FBFE}" dt="2023-07-25T15:54:06.690" v="534" actId="688"/>
          <ac:spMkLst>
            <pc:docMk/>
            <pc:sldMk cId="1145493675" sldId="3700"/>
            <ac:spMk id="7" creationId="{E81D45AE-CCB8-12C7-D8D6-3D4B56A8B471}"/>
          </ac:spMkLst>
        </pc:spChg>
        <pc:spChg chg="add mod">
          <ac:chgData name="Shimpi, Piyusha S" userId="0c019c91-0821-4529-9dc2-02375fba2f06" providerId="ADAL" clId="{7684E7FA-A2A6-46F5-8FD8-F60DC5D0FBFE}" dt="2023-07-25T15:55:53.617" v="558" actId="1076"/>
          <ac:spMkLst>
            <pc:docMk/>
            <pc:sldMk cId="1145493675" sldId="3700"/>
            <ac:spMk id="8" creationId="{DF76B1DB-2578-CC88-439D-DC33A938CB30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9" creationId="{F081CDC2-1B1C-EC8C-AA27-8D682E1627AA}"/>
          </ac:spMkLst>
        </pc:spChg>
        <pc:spChg chg="add mod">
          <ac:chgData name="Shimpi, Piyusha S" userId="0c019c91-0821-4529-9dc2-02375fba2f06" providerId="ADAL" clId="{7684E7FA-A2A6-46F5-8FD8-F60DC5D0FBFE}" dt="2023-07-25T15:55:41.878" v="556" actId="14100"/>
          <ac:spMkLst>
            <pc:docMk/>
            <pc:sldMk cId="1145493675" sldId="3700"/>
            <ac:spMk id="10" creationId="{EB2CEA48-2755-18AB-8BF5-890478D491D0}"/>
          </ac:spMkLst>
        </pc:spChg>
        <pc:spChg chg="add mod">
          <ac:chgData name="Shimpi, Piyusha S" userId="0c019c91-0821-4529-9dc2-02375fba2f06" providerId="ADAL" clId="{7684E7FA-A2A6-46F5-8FD8-F60DC5D0FBFE}" dt="2023-07-25T15:56:07.613" v="560" actId="207"/>
          <ac:spMkLst>
            <pc:docMk/>
            <pc:sldMk cId="1145493675" sldId="3700"/>
            <ac:spMk id="11" creationId="{7CF47BF1-1530-02E3-5629-3F4CC066E1F9}"/>
          </ac:spMkLst>
        </pc:spChg>
        <pc:spChg chg="add del mod">
          <ac:chgData name="Shimpi, Piyusha S" userId="0c019c91-0821-4529-9dc2-02375fba2f06" providerId="ADAL" clId="{7684E7FA-A2A6-46F5-8FD8-F60DC5D0FBFE}" dt="2023-07-25T15:48:57.714" v="503" actId="478"/>
          <ac:spMkLst>
            <pc:docMk/>
            <pc:sldMk cId="1145493675" sldId="3700"/>
            <ac:spMk id="12" creationId="{AF1A3FC7-9CEE-9194-F2C1-C3EC0AA959B2}"/>
          </ac:spMkLst>
        </pc:spChg>
        <pc:spChg chg="add del mod">
          <ac:chgData name="Shimpi, Piyusha S" userId="0c019c91-0821-4529-9dc2-02375fba2f06" providerId="ADAL" clId="{7684E7FA-A2A6-46F5-8FD8-F60DC5D0FBFE}" dt="2023-07-25T15:48:54.477" v="501" actId="478"/>
          <ac:spMkLst>
            <pc:docMk/>
            <pc:sldMk cId="1145493675" sldId="3700"/>
            <ac:spMk id="13" creationId="{0EB43E97-47FD-680B-1FDB-C7E128F4BC58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14" creationId="{4E9127D7-4744-7ACF-2A31-1922383A0089}"/>
          </ac:spMkLst>
        </pc:spChg>
        <pc:spChg chg="add mod">
          <ac:chgData name="Shimpi, Piyusha S" userId="0c019c91-0821-4529-9dc2-02375fba2f06" providerId="ADAL" clId="{7684E7FA-A2A6-46F5-8FD8-F60DC5D0FBFE}" dt="2023-07-25T15:56:24.622" v="562" actId="1076"/>
          <ac:spMkLst>
            <pc:docMk/>
            <pc:sldMk cId="1145493675" sldId="3700"/>
            <ac:spMk id="15" creationId="{77DFD004-F407-11D6-2841-E21CD49A43BC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16" creationId="{E926DB38-1D25-0BC2-A0DA-F4EAD3AB3A0F}"/>
          </ac:spMkLst>
        </pc:spChg>
        <pc:spChg chg="add mod">
          <ac:chgData name="Shimpi, Piyusha S" userId="0c019c91-0821-4529-9dc2-02375fba2f06" providerId="ADAL" clId="{7684E7FA-A2A6-46F5-8FD8-F60DC5D0FBFE}" dt="2023-07-25T15:55:47.497" v="557" actId="14100"/>
          <ac:spMkLst>
            <pc:docMk/>
            <pc:sldMk cId="1145493675" sldId="3700"/>
            <ac:spMk id="17" creationId="{08AAF7B2-7046-5A7D-E0CB-FC123C22CE8D}"/>
          </ac:spMkLst>
        </pc:spChg>
        <pc:spChg chg="add mod">
          <ac:chgData name="Shimpi, Piyusha S" userId="0c019c91-0821-4529-9dc2-02375fba2f06" providerId="ADAL" clId="{7684E7FA-A2A6-46F5-8FD8-F60DC5D0FBFE}" dt="2023-07-25T15:54:06.690" v="534" actId="688"/>
          <ac:spMkLst>
            <pc:docMk/>
            <pc:sldMk cId="1145493675" sldId="3700"/>
            <ac:spMk id="18" creationId="{285CB7B3-F279-EDA1-C1A7-5559416CF311}"/>
          </ac:spMkLst>
        </pc:spChg>
        <pc:spChg chg="add mod">
          <ac:chgData name="Shimpi, Piyusha S" userId="0c019c91-0821-4529-9dc2-02375fba2f06" providerId="ADAL" clId="{7684E7FA-A2A6-46F5-8FD8-F60DC5D0FBFE}" dt="2023-07-25T15:56:20.627" v="561" actId="14100"/>
          <ac:spMkLst>
            <pc:docMk/>
            <pc:sldMk cId="1145493675" sldId="3700"/>
            <ac:spMk id="19" creationId="{F9FBA71F-FF96-9A78-23AF-6C6FC59E4F73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20" creationId="{DD3DBC1F-CD37-1997-0972-0DD56985F41D}"/>
          </ac:spMkLst>
        </pc:spChg>
        <pc:spChg chg="add mod">
          <ac:chgData name="Shimpi, Piyusha S" userId="0c019c91-0821-4529-9dc2-02375fba2f06" providerId="ADAL" clId="{7684E7FA-A2A6-46F5-8FD8-F60DC5D0FBFE}" dt="2023-07-25T15:54:06.690" v="534" actId="688"/>
          <ac:spMkLst>
            <pc:docMk/>
            <pc:sldMk cId="1145493675" sldId="3700"/>
            <ac:spMk id="21" creationId="{A3195415-5E35-44E8-A56A-36AC98A851D9}"/>
          </ac:spMkLst>
        </pc:spChg>
        <pc:spChg chg="add mod">
          <ac:chgData name="Shimpi, Piyusha S" userId="0c019c91-0821-4529-9dc2-02375fba2f06" providerId="ADAL" clId="{7684E7FA-A2A6-46F5-8FD8-F60DC5D0FBFE}" dt="2023-07-25T15:54:06.690" v="534" actId="688"/>
          <ac:spMkLst>
            <pc:docMk/>
            <pc:sldMk cId="1145493675" sldId="3700"/>
            <ac:spMk id="22" creationId="{51B1CC35-C0F1-2A69-A9C8-C44B3CBC3C08}"/>
          </ac:spMkLst>
        </pc:spChg>
        <pc:spChg chg="add mod">
          <ac:chgData name="Shimpi, Piyusha S" userId="0c019c91-0821-4529-9dc2-02375fba2f06" providerId="ADAL" clId="{7684E7FA-A2A6-46F5-8FD8-F60DC5D0FBFE}" dt="2023-07-25T15:54:06.690" v="534" actId="688"/>
          <ac:spMkLst>
            <pc:docMk/>
            <pc:sldMk cId="1145493675" sldId="3700"/>
            <ac:spMk id="23" creationId="{F1951F11-BFB5-4AC3-100D-D38FC87FE4F9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24" creationId="{7AB09906-7547-2175-0610-3FBBDF7946C0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25" creationId="{8DD4CB2B-A2E9-9AA5-589C-DC620B7E2FF4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26" creationId="{81E14CC2-B43D-EC70-9D27-37E08962D0D6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27" creationId="{7071535E-8F9E-EA8C-AF93-3F96F816B508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28" creationId="{20041165-9298-6F5A-6F7B-09EA2EAA5820}"/>
          </ac:spMkLst>
        </pc:spChg>
        <pc:spChg chg="add mod">
          <ac:chgData name="Shimpi, Piyusha S" userId="0c019c91-0821-4529-9dc2-02375fba2f06" providerId="ADAL" clId="{7684E7FA-A2A6-46F5-8FD8-F60DC5D0FBFE}" dt="2023-07-25T15:56:28.083" v="563" actId="1076"/>
          <ac:spMkLst>
            <pc:docMk/>
            <pc:sldMk cId="1145493675" sldId="3700"/>
            <ac:spMk id="29" creationId="{FB76AA73-FFA8-ECCD-8B7A-B58848C072A1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30" creationId="{0C72F42F-5E8E-FB48-2EA0-E8E1A3B4C901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31" creationId="{58593666-7FD8-9516-791D-32E54F390F14}"/>
          </ac:spMkLst>
        </pc:spChg>
        <pc:spChg chg="add 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32" creationId="{2C415D0C-49DA-8E80-7A68-7361AB6488E5}"/>
          </ac:spMkLst>
        </pc:spChg>
        <pc:spChg chg="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34" creationId="{2823901B-0DB0-3378-12D5-C4D10B0A9286}"/>
          </ac:spMkLst>
        </pc:spChg>
        <pc:spChg chg="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35" creationId="{F09E2D54-12F9-119E-22C3-6CDD971AA2B7}"/>
          </ac:spMkLst>
        </pc:spChg>
        <pc:spChg chg="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36" creationId="{6AE42C80-0677-A035-7231-21C829AAC440}"/>
          </ac:spMkLst>
        </pc:spChg>
        <pc:spChg chg="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37" creationId="{E296E644-0EEF-32FC-F4F4-788383FC26E5}"/>
          </ac:spMkLst>
        </pc:spChg>
        <pc:spChg chg="mod">
          <ac:chgData name="Shimpi, Piyusha S" userId="0c019c91-0821-4529-9dc2-02375fba2f06" providerId="ADAL" clId="{7684E7FA-A2A6-46F5-8FD8-F60DC5D0FBFE}" dt="2023-07-25T15:47:57.541" v="495"/>
          <ac:spMkLst>
            <pc:docMk/>
            <pc:sldMk cId="1145493675" sldId="3700"/>
            <ac:spMk id="38" creationId="{5558A969-A00F-A511-BF1C-5996D853C7CC}"/>
          </ac:spMkLst>
        </pc:spChg>
        <pc:spChg chg="add mod">
          <ac:chgData name="Shimpi, Piyusha S" userId="0c019c91-0821-4529-9dc2-02375fba2f06" providerId="ADAL" clId="{7684E7FA-A2A6-46F5-8FD8-F60DC5D0FBFE}" dt="2023-07-25T15:48:58.423" v="504"/>
          <ac:spMkLst>
            <pc:docMk/>
            <pc:sldMk cId="1145493675" sldId="3700"/>
            <ac:spMk id="39" creationId="{A63AB4ED-66E9-9E38-AA02-F13CBB471C8C}"/>
          </ac:spMkLst>
        </pc:spChg>
        <pc:spChg chg="add mod">
          <ac:chgData name="Shimpi, Piyusha S" userId="0c019c91-0821-4529-9dc2-02375fba2f06" providerId="ADAL" clId="{7684E7FA-A2A6-46F5-8FD8-F60DC5D0FBFE}" dt="2023-07-25T15:49:25.290" v="507" actId="113"/>
          <ac:spMkLst>
            <pc:docMk/>
            <pc:sldMk cId="1145493675" sldId="3700"/>
            <ac:spMk id="40" creationId="{45BBEE38-53F2-2F94-0078-85DD82C77C99}"/>
          </ac:spMkLst>
        </pc:spChg>
        <pc:spChg chg="add mod">
          <ac:chgData name="Shimpi, Piyusha S" userId="0c019c91-0821-4529-9dc2-02375fba2f06" providerId="ADAL" clId="{7684E7FA-A2A6-46F5-8FD8-F60DC5D0FBFE}" dt="2023-07-25T15:49:28.823" v="508" actId="113"/>
          <ac:spMkLst>
            <pc:docMk/>
            <pc:sldMk cId="1145493675" sldId="3700"/>
            <ac:spMk id="41" creationId="{D8EA2D82-A15E-4377-F92F-56705494FEC7}"/>
          </ac:spMkLst>
        </pc:spChg>
        <pc:spChg chg="add mod">
          <ac:chgData name="Shimpi, Piyusha S" userId="0c019c91-0821-4529-9dc2-02375fba2f06" providerId="ADAL" clId="{7684E7FA-A2A6-46F5-8FD8-F60DC5D0FBFE}" dt="2023-07-25T15:49:05.991" v="505"/>
          <ac:spMkLst>
            <pc:docMk/>
            <pc:sldMk cId="1145493675" sldId="3700"/>
            <ac:spMk id="42" creationId="{E01FE6B2-C45B-27D6-4E0D-EF42F4FE67D0}"/>
          </ac:spMkLst>
        </pc:spChg>
        <pc:spChg chg="add mod">
          <ac:chgData name="Shimpi, Piyusha S" userId="0c019c91-0821-4529-9dc2-02375fba2f06" providerId="ADAL" clId="{7684E7FA-A2A6-46F5-8FD8-F60DC5D0FBFE}" dt="2023-07-25T15:49:12.614" v="506"/>
          <ac:spMkLst>
            <pc:docMk/>
            <pc:sldMk cId="1145493675" sldId="3700"/>
            <ac:spMk id="43" creationId="{AF1A0342-A786-7FC4-0852-D936673DD4C1}"/>
          </ac:spMkLst>
        </pc:spChg>
        <pc:spChg chg="add mod">
          <ac:chgData name="Shimpi, Piyusha S" userId="0c019c91-0821-4529-9dc2-02375fba2f06" providerId="ADAL" clId="{7684E7FA-A2A6-46F5-8FD8-F60DC5D0FBFE}" dt="2023-07-25T15:53:11.194" v="527" actId="1076"/>
          <ac:spMkLst>
            <pc:docMk/>
            <pc:sldMk cId="1145493675" sldId="3700"/>
            <ac:spMk id="44" creationId="{6AC43597-3DEC-BDB2-2B17-E76B99FF7E3D}"/>
          </ac:spMkLst>
        </pc:spChg>
        <pc:spChg chg="add mod">
          <ac:chgData name="Shimpi, Piyusha S" userId="0c019c91-0821-4529-9dc2-02375fba2f06" providerId="ADAL" clId="{7684E7FA-A2A6-46F5-8FD8-F60DC5D0FBFE}" dt="2023-07-25T15:50:22.458" v="514" actId="1076"/>
          <ac:spMkLst>
            <pc:docMk/>
            <pc:sldMk cId="1145493675" sldId="3700"/>
            <ac:spMk id="45" creationId="{CBA33FD2-3C08-D989-50F0-03D9255CF54E}"/>
          </ac:spMkLst>
        </pc:spChg>
        <pc:spChg chg="add mod">
          <ac:chgData name="Shimpi, Piyusha S" userId="0c019c91-0821-4529-9dc2-02375fba2f06" providerId="ADAL" clId="{7684E7FA-A2A6-46F5-8FD8-F60DC5D0FBFE}" dt="2023-07-25T15:49:53.247" v="511"/>
          <ac:spMkLst>
            <pc:docMk/>
            <pc:sldMk cId="1145493675" sldId="3700"/>
            <ac:spMk id="46" creationId="{DC8B3D6D-4956-E6AF-79F6-61EAD2C0AA4F}"/>
          </ac:spMkLst>
        </pc:spChg>
        <pc:spChg chg="add mod">
          <ac:chgData name="Shimpi, Piyusha S" userId="0c019c91-0821-4529-9dc2-02375fba2f06" providerId="ADAL" clId="{7684E7FA-A2A6-46F5-8FD8-F60DC5D0FBFE}" dt="2023-07-25T15:50:08.035" v="512"/>
          <ac:spMkLst>
            <pc:docMk/>
            <pc:sldMk cId="1145493675" sldId="3700"/>
            <ac:spMk id="47" creationId="{59884040-0B21-7128-D754-CCCFB68AA0F8}"/>
          </ac:spMkLst>
        </pc:spChg>
        <pc:spChg chg="add mod">
          <ac:chgData name="Shimpi, Piyusha S" userId="0c019c91-0821-4529-9dc2-02375fba2f06" providerId="ADAL" clId="{7684E7FA-A2A6-46F5-8FD8-F60DC5D0FBFE}" dt="2023-07-25T15:50:08.035" v="512"/>
          <ac:spMkLst>
            <pc:docMk/>
            <pc:sldMk cId="1145493675" sldId="3700"/>
            <ac:spMk id="48" creationId="{9612394E-D5B3-60A9-E794-D165E45166CF}"/>
          </ac:spMkLst>
        </pc:spChg>
        <pc:spChg chg="add mod">
          <ac:chgData name="Shimpi, Piyusha S" userId="0c019c91-0821-4529-9dc2-02375fba2f06" providerId="ADAL" clId="{7684E7FA-A2A6-46F5-8FD8-F60DC5D0FBFE}" dt="2023-07-25T15:50:32.218" v="515" actId="1076"/>
          <ac:spMkLst>
            <pc:docMk/>
            <pc:sldMk cId="1145493675" sldId="3700"/>
            <ac:spMk id="49" creationId="{5A19511F-06F1-5ACC-8856-AE0106EB7CC7}"/>
          </ac:spMkLst>
        </pc:spChg>
        <pc:spChg chg="add mod">
          <ac:chgData name="Shimpi, Piyusha S" userId="0c019c91-0821-4529-9dc2-02375fba2f06" providerId="ADAL" clId="{7684E7FA-A2A6-46F5-8FD8-F60DC5D0FBFE}" dt="2023-07-25T15:50:08.035" v="512"/>
          <ac:spMkLst>
            <pc:docMk/>
            <pc:sldMk cId="1145493675" sldId="3700"/>
            <ac:spMk id="50" creationId="{75BBA642-4B47-EA3B-D8BF-F4F7AA070CDB}"/>
          </ac:spMkLst>
        </pc:spChg>
        <pc:spChg chg="add mod">
          <ac:chgData name="Shimpi, Piyusha S" userId="0c019c91-0821-4529-9dc2-02375fba2f06" providerId="ADAL" clId="{7684E7FA-A2A6-46F5-8FD8-F60DC5D0FBFE}" dt="2023-07-25T15:53:13.986" v="528" actId="571"/>
          <ac:spMkLst>
            <pc:docMk/>
            <pc:sldMk cId="1145493675" sldId="3700"/>
            <ac:spMk id="52" creationId="{D4CD7462-5764-C622-174E-1BC43AE3AF8E}"/>
          </ac:spMkLst>
        </pc:spChg>
        <pc:spChg chg="add mod">
          <ac:chgData name="Shimpi, Piyusha S" userId="0c019c91-0821-4529-9dc2-02375fba2f06" providerId="ADAL" clId="{7684E7FA-A2A6-46F5-8FD8-F60DC5D0FBFE}" dt="2023-07-25T15:53:13.986" v="528" actId="571"/>
          <ac:spMkLst>
            <pc:docMk/>
            <pc:sldMk cId="1145493675" sldId="3700"/>
            <ac:spMk id="53" creationId="{9956D36E-2035-F284-37E7-1FFE4942BA1B}"/>
          </ac:spMkLst>
        </pc:spChg>
        <pc:grpChg chg="add mod">
          <ac:chgData name="Shimpi, Piyusha S" userId="0c019c91-0821-4529-9dc2-02375fba2f06" providerId="ADAL" clId="{7684E7FA-A2A6-46F5-8FD8-F60DC5D0FBFE}" dt="2023-07-25T15:48:06.157" v="497" actId="1076"/>
          <ac:grpSpMkLst>
            <pc:docMk/>
            <pc:sldMk cId="1145493675" sldId="3700"/>
            <ac:grpSpMk id="33" creationId="{7A0ABEB3-FD93-2552-81EF-A128A78DF756}"/>
          </ac:grpSpMkLst>
        </pc:grpChg>
        <pc:picChg chg="add del mod">
          <ac:chgData name="Shimpi, Piyusha S" userId="0c019c91-0821-4529-9dc2-02375fba2f06" providerId="ADAL" clId="{7684E7FA-A2A6-46F5-8FD8-F60DC5D0FBFE}" dt="2023-07-25T15:53:09.611" v="526" actId="478"/>
          <ac:picMkLst>
            <pc:docMk/>
            <pc:sldMk cId="1145493675" sldId="3700"/>
            <ac:picMk id="51" creationId="{D3BC6410-190E-7F53-46FE-F635D467EC75}"/>
          </ac:picMkLst>
        </pc:picChg>
      </pc:sldChg>
      <pc:sldChg chg="addSp delSp modSp new del mod">
        <pc:chgData name="Shimpi, Piyusha S" userId="0c019c91-0821-4529-9dc2-02375fba2f06" providerId="ADAL" clId="{7684E7FA-A2A6-46F5-8FD8-F60DC5D0FBFE}" dt="2023-07-25T15:47:03.992" v="491" actId="47"/>
        <pc:sldMkLst>
          <pc:docMk/>
          <pc:sldMk cId="4055172649" sldId="3700"/>
        </pc:sldMkLst>
        <pc:spChg chg="del mod">
          <ac:chgData name="Shimpi, Piyusha S" userId="0c019c91-0821-4529-9dc2-02375fba2f06" providerId="ADAL" clId="{7684E7FA-A2A6-46F5-8FD8-F60DC5D0FBFE}" dt="2023-07-25T15:46:22.282" v="489" actId="478"/>
          <ac:spMkLst>
            <pc:docMk/>
            <pc:sldMk cId="4055172649" sldId="3700"/>
            <ac:spMk id="2" creationId="{DE9A5896-11BD-1A23-D86A-DCB4C6BE95BC}"/>
          </ac:spMkLst>
        </pc:spChg>
        <pc:spChg chg="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" creationId="{76D5124A-7A63-E410-5DFD-58BBC410DBF2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4" creationId="{E7BE611A-EB6E-BDE7-E0BD-E31147BF7F50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5" creationId="{187E696F-B015-B1F2-C42F-3DA79F52872D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6" creationId="{CA7903BE-EFFD-9592-7E37-D95EC64A9E58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7" creationId="{9E39DC06-FE78-9A83-10CC-8EB67EB45C3F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8" creationId="{882AC95F-CC55-481B-854D-FA372B1FFBB7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9" creationId="{8D18BAD7-5534-F8B0-B198-227B0BE7A8F5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0" creationId="{93EF4E73-6931-3AC4-192B-BB9A43C751AA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1" creationId="{5FF95B2B-F5AD-4867-65DD-53CEFEA84CE3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2" creationId="{AC8D22BE-DAF0-0D85-9AAA-D0C5B854EA97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3" creationId="{AFFD0CF7-95B2-8EC3-0ED2-E0544A56CA87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4" creationId="{BCBD266B-2ADB-4843-C0A5-F835866CAF7E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5" creationId="{4C8C8519-8F8B-2631-76E9-9C1A848349AA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6" creationId="{00E29A4A-B31A-682D-112A-05FD9C800F4D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7" creationId="{EF62E2E2-22A2-9FC1-2E99-1E9501D98ED1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8" creationId="{94C6DC5F-2C71-6503-6BAB-F01357DB647B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19" creationId="{76D71CEA-6CB5-52D0-3A1E-E16CA3CD1E8F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0" creationId="{35BB0DE7-4852-FEC5-BA9B-853731ACF80C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1" creationId="{D4C6E7D4-28A8-513C-A673-AB109ACB3502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2" creationId="{95B1D95F-682A-FE12-C3D2-388024030B89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3" creationId="{D21D7CE0-9056-F489-5E08-A4341479E38B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4" creationId="{726B9745-81EC-35E8-F6B5-F8241BC4ACC1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5" creationId="{A851DF13-0B00-A81B-7AF2-0D7D7CA6EBEB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6" creationId="{146E963A-4241-B1BD-C92A-F78EE4BF52C6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7" creationId="{5E079066-AD5B-BACB-EA9A-118F1A0D4E9A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8" creationId="{2B568324-EAB5-E6CC-83BE-E2BF340C96D4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29" creationId="{8E12F86E-A48F-ACF3-E994-C7BC02A935AD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0" creationId="{A9B65757-7993-DA97-9702-1B34678EEA7F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1" creationId="{5F671E28-CD44-8DF7-FAB5-6FF2EF4B071B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2" creationId="{204BEEF4-CA48-9743-ECAD-35A69C9DED48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3" creationId="{A62855FB-0E6D-E5EA-F381-BF1FDF3AA0E7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4" creationId="{2DAB4C9A-8B0C-E639-1023-F8A6C1670C72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5" creationId="{A4D6EC91-5215-4F17-B966-467F6DDE089E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6" creationId="{446F1D5A-5B73-AAD1-0BA6-8CC4B534F6EC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7" creationId="{B37BEECD-827D-074A-2112-B45709F4D992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8" creationId="{FE0E938A-1725-2EA6-0C97-51CA3F9A46CC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39" creationId="{72BBA4EE-08D5-18B6-6A1B-B3B707931CC2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40" creationId="{D1710DDD-90DE-B1E4-D334-CE8D1DD8DC0D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41" creationId="{3A231042-7FF4-7881-29C7-43E9C5BF842C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42" creationId="{513DB95A-A3E7-7995-122E-92B093E2B63F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43" creationId="{E4D99B70-400D-C22A-4707-06DC76F12C45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44" creationId="{AC432E0B-8C13-6A22-8B2D-4BB9B14AC193}"/>
          </ac:spMkLst>
        </pc:spChg>
        <pc:spChg chg="mod">
          <ac:chgData name="Shimpi, Piyusha S" userId="0c019c91-0821-4529-9dc2-02375fba2f06" providerId="ADAL" clId="{7684E7FA-A2A6-46F5-8FD8-F60DC5D0FBFE}" dt="2023-07-25T15:45:42.538" v="477"/>
          <ac:spMkLst>
            <pc:docMk/>
            <pc:sldMk cId="4055172649" sldId="3700"/>
            <ac:spMk id="46" creationId="{80495BCD-760A-EAED-7EE6-A04D80C9BF41}"/>
          </ac:spMkLst>
        </pc:spChg>
        <pc:spChg chg="mod">
          <ac:chgData name="Shimpi, Piyusha S" userId="0c019c91-0821-4529-9dc2-02375fba2f06" providerId="ADAL" clId="{7684E7FA-A2A6-46F5-8FD8-F60DC5D0FBFE}" dt="2023-07-25T15:45:42.538" v="477"/>
          <ac:spMkLst>
            <pc:docMk/>
            <pc:sldMk cId="4055172649" sldId="3700"/>
            <ac:spMk id="47" creationId="{3A89B7E0-1D83-BFD9-C217-069F9C5483A3}"/>
          </ac:spMkLst>
        </pc:spChg>
        <pc:spChg chg="mod">
          <ac:chgData name="Shimpi, Piyusha S" userId="0c019c91-0821-4529-9dc2-02375fba2f06" providerId="ADAL" clId="{7684E7FA-A2A6-46F5-8FD8-F60DC5D0FBFE}" dt="2023-07-25T15:45:42.538" v="477"/>
          <ac:spMkLst>
            <pc:docMk/>
            <pc:sldMk cId="4055172649" sldId="3700"/>
            <ac:spMk id="48" creationId="{01A99DF7-B715-3CED-61BA-0039C753158C}"/>
          </ac:spMkLst>
        </pc:spChg>
        <pc:spChg chg="mod">
          <ac:chgData name="Shimpi, Piyusha S" userId="0c019c91-0821-4529-9dc2-02375fba2f06" providerId="ADAL" clId="{7684E7FA-A2A6-46F5-8FD8-F60DC5D0FBFE}" dt="2023-07-25T15:45:42.538" v="477"/>
          <ac:spMkLst>
            <pc:docMk/>
            <pc:sldMk cId="4055172649" sldId="3700"/>
            <ac:spMk id="49" creationId="{BEDC6ED7-4E1E-B3B8-51FA-D6C648FABD4B}"/>
          </ac:spMkLst>
        </pc:spChg>
        <pc:spChg chg="mod">
          <ac:chgData name="Shimpi, Piyusha S" userId="0c019c91-0821-4529-9dc2-02375fba2f06" providerId="ADAL" clId="{7684E7FA-A2A6-46F5-8FD8-F60DC5D0FBFE}" dt="2023-07-25T15:45:42.538" v="477"/>
          <ac:spMkLst>
            <pc:docMk/>
            <pc:sldMk cId="4055172649" sldId="3700"/>
            <ac:spMk id="50" creationId="{52FC8EF3-6E63-AFD6-7DB3-EBF4134EB6CC}"/>
          </ac:spMkLst>
        </pc:spChg>
        <pc:spChg chg="add mod">
          <ac:chgData name="Shimpi, Piyusha S" userId="0c019c91-0821-4529-9dc2-02375fba2f06" providerId="ADAL" clId="{7684E7FA-A2A6-46F5-8FD8-F60DC5D0FBFE}" dt="2023-07-25T15:46:13.181" v="488" actId="1076"/>
          <ac:spMkLst>
            <pc:docMk/>
            <pc:sldMk cId="4055172649" sldId="3700"/>
            <ac:spMk id="51" creationId="{EE87E2AC-C1E6-7E61-C335-1F1324C57D13}"/>
          </ac:spMkLst>
        </pc:spChg>
        <pc:grpChg chg="add mod">
          <ac:chgData name="Shimpi, Piyusha S" userId="0c019c91-0821-4529-9dc2-02375fba2f06" providerId="ADAL" clId="{7684E7FA-A2A6-46F5-8FD8-F60DC5D0FBFE}" dt="2023-07-25T15:46:13.181" v="488" actId="1076"/>
          <ac:grpSpMkLst>
            <pc:docMk/>
            <pc:sldMk cId="4055172649" sldId="3700"/>
            <ac:grpSpMk id="45" creationId="{AA5F3E70-09B3-9266-93D7-E3C595FC2189}"/>
          </ac:grpSpMkLst>
        </pc:grpChg>
      </pc:sldChg>
      <pc:sldChg chg="addSp delSp modSp mod ord">
        <pc:chgData name="Shimpi, Piyusha S" userId="0c019c91-0821-4529-9dc2-02375fba2f06" providerId="ADAL" clId="{7684E7FA-A2A6-46F5-8FD8-F60DC5D0FBFE}" dt="2023-07-25T17:42:41.228" v="667" actId="1076"/>
        <pc:sldMkLst>
          <pc:docMk/>
          <pc:sldMk cId="2191462559" sldId="3701"/>
        </pc:sldMkLst>
        <pc:spChg chg="del">
          <ac:chgData name="Shimpi, Piyusha S" userId="0c019c91-0821-4529-9dc2-02375fba2f06" providerId="ADAL" clId="{7684E7FA-A2A6-46F5-8FD8-F60DC5D0FBFE}" dt="2023-07-25T15:53:36.249" v="529" actId="478"/>
          <ac:spMkLst>
            <pc:docMk/>
            <pc:sldMk cId="2191462559" sldId="3701"/>
            <ac:spMk id="2" creationId="{24B313F0-F161-C5CF-4705-9CA487A6E9C8}"/>
          </ac:spMkLst>
        </pc:spChg>
        <pc:spChg chg="del">
          <ac:chgData name="Shimpi, Piyusha S" userId="0c019c91-0821-4529-9dc2-02375fba2f06" providerId="ADAL" clId="{7684E7FA-A2A6-46F5-8FD8-F60DC5D0FBFE}" dt="2023-07-25T15:53:41.984" v="531" actId="478"/>
          <ac:spMkLst>
            <pc:docMk/>
            <pc:sldMk cId="2191462559" sldId="3701"/>
            <ac:spMk id="3" creationId="{4A3B9577-FFCC-AEF1-5B01-3B1FD1F0E913}"/>
          </ac:spMkLst>
        </pc:spChg>
        <pc:spChg chg="del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4" creationId="{5D63D0D3-6747-B3C1-82A2-952DEBCF8A0A}"/>
          </ac:spMkLst>
        </pc:spChg>
        <pc:spChg chg="del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5" creationId="{F4580722-E3FB-EA05-5A22-DF47E344C4B2}"/>
          </ac:spMkLst>
        </pc:spChg>
        <pc:spChg chg="del">
          <ac:chgData name="Shimpi, Piyusha S" userId="0c019c91-0821-4529-9dc2-02375fba2f06" providerId="ADAL" clId="{7684E7FA-A2A6-46F5-8FD8-F60DC5D0FBFE}" dt="2023-07-25T15:53:37.746" v="530" actId="478"/>
          <ac:spMkLst>
            <pc:docMk/>
            <pc:sldMk cId="2191462559" sldId="3701"/>
            <ac:spMk id="6" creationId="{6C8110BE-90CB-3527-8B9D-A39AF7773DCD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7" creationId="{F557367B-B200-F560-55E0-31CB32A67B40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8" creationId="{D940AB30-AF7E-1C99-6499-40873BCD87DB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9" creationId="{51D92B6E-A87D-FF4A-DA93-B675D90A8360}"/>
          </ac:spMkLst>
        </pc:spChg>
        <pc:spChg chg="mod">
          <ac:chgData name="Shimpi, Piyusha S" userId="0c019c91-0821-4529-9dc2-02375fba2f06" providerId="ADAL" clId="{7684E7FA-A2A6-46F5-8FD8-F60DC5D0FBFE}" dt="2023-07-25T15:53:42.676" v="532"/>
          <ac:spMkLst>
            <pc:docMk/>
            <pc:sldMk cId="2191462559" sldId="3701"/>
            <ac:spMk id="11" creationId="{FB522E7B-5E9E-A04C-FD75-60597BF5C2BF}"/>
          </ac:spMkLst>
        </pc:spChg>
        <pc:spChg chg="mod">
          <ac:chgData name="Shimpi, Piyusha S" userId="0c019c91-0821-4529-9dc2-02375fba2f06" providerId="ADAL" clId="{7684E7FA-A2A6-46F5-8FD8-F60DC5D0FBFE}" dt="2023-07-25T15:53:42.676" v="532"/>
          <ac:spMkLst>
            <pc:docMk/>
            <pc:sldMk cId="2191462559" sldId="3701"/>
            <ac:spMk id="12" creationId="{AD2904E3-A9D3-7092-758D-BAD7CD5BFF79}"/>
          </ac:spMkLst>
        </pc:spChg>
        <pc:spChg chg="mod">
          <ac:chgData name="Shimpi, Piyusha S" userId="0c019c91-0821-4529-9dc2-02375fba2f06" providerId="ADAL" clId="{7684E7FA-A2A6-46F5-8FD8-F60DC5D0FBFE}" dt="2023-07-25T15:53:42.676" v="532"/>
          <ac:spMkLst>
            <pc:docMk/>
            <pc:sldMk cId="2191462559" sldId="3701"/>
            <ac:spMk id="13" creationId="{BF480541-85AD-71D5-F9E2-E2B3D9DA6583}"/>
          </ac:spMkLst>
        </pc:spChg>
        <pc:spChg chg="mod">
          <ac:chgData name="Shimpi, Piyusha S" userId="0c019c91-0821-4529-9dc2-02375fba2f06" providerId="ADAL" clId="{7684E7FA-A2A6-46F5-8FD8-F60DC5D0FBFE}" dt="2023-07-25T15:53:42.676" v="532"/>
          <ac:spMkLst>
            <pc:docMk/>
            <pc:sldMk cId="2191462559" sldId="3701"/>
            <ac:spMk id="14" creationId="{253FEDB3-AFA9-D1BC-8FDC-80FDC57613D5}"/>
          </ac:spMkLst>
        </pc:spChg>
        <pc:spChg chg="mod">
          <ac:chgData name="Shimpi, Piyusha S" userId="0c019c91-0821-4529-9dc2-02375fba2f06" providerId="ADAL" clId="{7684E7FA-A2A6-46F5-8FD8-F60DC5D0FBFE}" dt="2023-07-25T15:53:42.676" v="532"/>
          <ac:spMkLst>
            <pc:docMk/>
            <pc:sldMk cId="2191462559" sldId="3701"/>
            <ac:spMk id="15" creationId="{4E70BF09-B8C1-5E24-72AF-A2A579137968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16" creationId="{9A01896F-CF06-9F55-7E8A-3037E686FA18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17" creationId="{0320B02B-C671-F8F2-DDC7-99B5FBD6530A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18" creationId="{ECB78C68-6F0B-8F1C-CB06-AEBA089A5A09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19" creationId="{01EE4C7B-7295-E22A-C0A6-B96EC1798D05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20" creationId="{293A21EB-4673-C15C-8BDC-10158BD48F2E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21" creationId="{0113BC23-C38E-E26D-5A72-BCB079BDE396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22" creationId="{B442B191-C729-9AB7-93CD-078C532A8CA0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23" creationId="{004FB61C-1388-F965-3F5C-FB0337F2D201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24" creationId="{5A5AD254-F9D7-0139-15AD-65DF7274971A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25" creationId="{CC349AB5-1A55-DDBB-AA7C-F11BB8344B8C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26" creationId="{31DBCCC5-6A0C-302F-20AE-0EA0B477A942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27" creationId="{130D4AA6-1262-1D36-1599-192DD23F21A2}"/>
          </ac:spMkLst>
        </pc:spChg>
        <pc:spChg chg="add del mod">
          <ac:chgData name="Shimpi, Piyusha S" userId="0c019c91-0821-4529-9dc2-02375fba2f06" providerId="ADAL" clId="{7684E7FA-A2A6-46F5-8FD8-F60DC5D0FBFE}" dt="2023-07-25T15:55:04.105" v="547" actId="478"/>
          <ac:spMkLst>
            <pc:docMk/>
            <pc:sldMk cId="2191462559" sldId="3701"/>
            <ac:spMk id="28" creationId="{8F74C8EC-92D1-43B6-53FE-FEA9C067873F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29" creationId="{CA8264A8-E01B-4C2A-854C-542CDBE16753}"/>
          </ac:spMkLst>
        </pc:spChg>
        <pc:spChg chg="add del mod">
          <ac:chgData name="Shimpi, Piyusha S" userId="0c019c91-0821-4529-9dc2-02375fba2f06" providerId="ADAL" clId="{7684E7FA-A2A6-46F5-8FD8-F60DC5D0FBFE}" dt="2023-07-25T15:55:02.403" v="546" actId="478"/>
          <ac:spMkLst>
            <pc:docMk/>
            <pc:sldMk cId="2191462559" sldId="3701"/>
            <ac:spMk id="30" creationId="{950B582D-B9E1-4CA9-531D-598D3D543D72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31" creationId="{E9BF2001-8836-AC7D-A322-E5B57294C716}"/>
          </ac:spMkLst>
        </pc:spChg>
        <pc:spChg chg="add del mod">
          <ac:chgData name="Shimpi, Piyusha S" userId="0c019c91-0821-4529-9dc2-02375fba2f06" providerId="ADAL" clId="{7684E7FA-A2A6-46F5-8FD8-F60DC5D0FBFE}" dt="2023-07-25T15:54:57.074" v="544" actId="478"/>
          <ac:spMkLst>
            <pc:docMk/>
            <pc:sldMk cId="2191462559" sldId="3701"/>
            <ac:spMk id="32" creationId="{3741FDEB-4DED-D41B-F13C-64945B568902}"/>
          </ac:spMkLst>
        </pc:spChg>
        <pc:spChg chg="add del mod">
          <ac:chgData name="Shimpi, Piyusha S" userId="0c019c91-0821-4529-9dc2-02375fba2f06" providerId="ADAL" clId="{7684E7FA-A2A6-46F5-8FD8-F60DC5D0FBFE}" dt="2023-07-25T15:54:55.517" v="543" actId="478"/>
          <ac:spMkLst>
            <pc:docMk/>
            <pc:sldMk cId="2191462559" sldId="3701"/>
            <ac:spMk id="33" creationId="{0CA26CC1-35E0-C1E6-2861-0A4A07EF1763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34" creationId="{BD19A9CB-3EE0-6830-1DEB-3A7843953CB2}"/>
          </ac:spMkLst>
        </pc:spChg>
        <pc:spChg chg="add del mod">
          <ac:chgData name="Shimpi, Piyusha S" userId="0c019c91-0821-4529-9dc2-02375fba2f06" providerId="ADAL" clId="{7684E7FA-A2A6-46F5-8FD8-F60DC5D0FBFE}" dt="2023-07-25T15:54:58.950" v="545" actId="478"/>
          <ac:spMkLst>
            <pc:docMk/>
            <pc:sldMk cId="2191462559" sldId="3701"/>
            <ac:spMk id="35" creationId="{A15164A8-DB59-EE84-97BF-F09AF6473767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36" creationId="{B130E3FF-85F8-AE83-2DFD-82911A54A420}"/>
          </ac:spMkLst>
        </pc:spChg>
        <pc:spChg chg="add del mod">
          <ac:chgData name="Shimpi, Piyusha S" userId="0c019c91-0821-4529-9dc2-02375fba2f06" providerId="ADAL" clId="{7684E7FA-A2A6-46F5-8FD8-F60DC5D0FBFE}" dt="2023-07-25T15:54:53.744" v="542" actId="478"/>
          <ac:spMkLst>
            <pc:docMk/>
            <pc:sldMk cId="2191462559" sldId="3701"/>
            <ac:spMk id="37" creationId="{6DE4096D-CA0B-1631-AD12-A89A4B76A470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38" creationId="{650BB7D7-2F78-4D81-02D5-EAD3F963C65D}"/>
          </ac:spMkLst>
        </pc:spChg>
        <pc:spChg chg="add del mod">
          <ac:chgData name="Shimpi, Piyusha S" userId="0c019c91-0821-4529-9dc2-02375fba2f06" providerId="ADAL" clId="{7684E7FA-A2A6-46F5-8FD8-F60DC5D0FBFE}" dt="2023-07-25T15:55:26.221" v="554" actId="478"/>
          <ac:spMkLst>
            <pc:docMk/>
            <pc:sldMk cId="2191462559" sldId="3701"/>
            <ac:spMk id="39" creationId="{D0CC6509-94C7-044D-830D-D3186093B470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40" creationId="{06A78FC3-7212-EE8D-6F90-F63DBD99670F}"/>
          </ac:spMkLst>
        </pc:spChg>
        <pc:spChg chg="add del mod">
          <ac:chgData name="Shimpi, Piyusha S" userId="0c019c91-0821-4529-9dc2-02375fba2f06" providerId="ADAL" clId="{7684E7FA-A2A6-46F5-8FD8-F60DC5D0FBFE}" dt="2023-07-25T15:56:39.775" v="566" actId="478"/>
          <ac:spMkLst>
            <pc:docMk/>
            <pc:sldMk cId="2191462559" sldId="3701"/>
            <ac:spMk id="41" creationId="{09AC62BD-2E9C-7D73-647D-68EEC2DEB1CE}"/>
          </ac:spMkLst>
        </pc:spChg>
        <pc:spChg chg="add del mod">
          <ac:chgData name="Shimpi, Piyusha S" userId="0c019c91-0821-4529-9dc2-02375fba2f06" providerId="ADAL" clId="{7684E7FA-A2A6-46F5-8FD8-F60DC5D0FBFE}" dt="2023-07-25T15:54:51.697" v="541" actId="478"/>
          <ac:spMkLst>
            <pc:docMk/>
            <pc:sldMk cId="2191462559" sldId="3701"/>
            <ac:spMk id="42" creationId="{409A92F4-092F-5AE0-4B58-512D4E805E58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43" creationId="{C87A13DF-80AB-AD2F-B96D-5F8250E7F4D3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44" creationId="{E060C35A-E455-EB2C-8221-3DF3293BCC70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45" creationId="{E821B43C-BF71-C07C-6E85-DD683AEAA8EA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46" creationId="{1AD5E82A-B3B5-85A2-95A2-0FA0539345F0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47" creationId="{6D07204D-5C63-8FA4-A2A8-D4EE8BC33565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48" creationId="{9741A4CE-21C5-EF58-F7DE-FBF39A9BD33D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49" creationId="{D07F9E99-2AA8-6F9F-1CF1-F82DCD0D4E9D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0" creationId="{ED64BCDE-DD32-FAF2-CE3D-C4E0FE4DDAE1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1" creationId="{5B00CF75-4D98-5C55-13C9-C88CB6ED37BA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2" creationId="{DE33FFBC-1CDE-A9E2-89C1-949676DCF1A4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3" creationId="{EA7BA832-3C72-171F-AC78-8977A1555BD8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4" creationId="{7AE166D8-AC26-7BD3-E3F2-4B6A23B56A77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5" creationId="{127486EE-E692-7073-CCB3-8BEE2312BA36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6" creationId="{1233C0D4-6853-D06E-3CBD-9A9C208AB4C6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7" creationId="{3099965F-B2CF-F2CC-EDC1-3A556BD1C281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8" creationId="{92F2033A-1D36-F426-AC57-A4346A74AADA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59" creationId="{5AC68C73-B114-DA6E-CF25-C3F54990EB08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0" creationId="{3DE1FC9E-7C82-E8BD-D1DA-FBBE15D118CE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1" creationId="{92C980A7-AC42-18F7-CDB9-D402CF8CBB01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2" creationId="{8F5E2360-307F-FE86-E3F6-85E465A078AA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3" creationId="{42378EDD-0B96-678E-FA5E-EDA0ACAFCD8F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4" creationId="{FDA8EA12-9B4C-4FDE-8D70-DCDEC6F587E8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5" creationId="{A909EF1A-68DA-5354-C24B-1AFA5EE185EA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6" creationId="{C644D382-516B-3B08-7A66-B10FAE15672A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7" creationId="{E98D6535-AD3F-741F-100C-AF783B2EFB58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8" creationId="{51CFB862-671E-010B-FC1D-72825948C362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69" creationId="{3C378053-8E64-B682-A7D8-AB15173AD525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70" creationId="{48CC2FBC-0E00-716F-21B4-B39AF11860E4}"/>
          </ac:spMkLst>
        </pc:spChg>
        <pc:spChg chg="mod">
          <ac:chgData name="Shimpi, Piyusha S" userId="0c019c91-0821-4529-9dc2-02375fba2f06" providerId="ADAL" clId="{7684E7FA-A2A6-46F5-8FD8-F60DC5D0FBFE}" dt="2023-07-25T15:56:37.341" v="564"/>
          <ac:spMkLst>
            <pc:docMk/>
            <pc:sldMk cId="2191462559" sldId="3701"/>
            <ac:spMk id="72" creationId="{309AB96E-8AD6-1333-B170-E32559BA5A5D}"/>
          </ac:spMkLst>
        </pc:spChg>
        <pc:spChg chg="mod">
          <ac:chgData name="Shimpi, Piyusha S" userId="0c019c91-0821-4529-9dc2-02375fba2f06" providerId="ADAL" clId="{7684E7FA-A2A6-46F5-8FD8-F60DC5D0FBFE}" dt="2023-07-25T15:56:37.341" v="564"/>
          <ac:spMkLst>
            <pc:docMk/>
            <pc:sldMk cId="2191462559" sldId="3701"/>
            <ac:spMk id="73" creationId="{9B2100FF-4466-F593-CDA1-FF97D9196CD0}"/>
          </ac:spMkLst>
        </pc:spChg>
        <pc:spChg chg="mod">
          <ac:chgData name="Shimpi, Piyusha S" userId="0c019c91-0821-4529-9dc2-02375fba2f06" providerId="ADAL" clId="{7684E7FA-A2A6-46F5-8FD8-F60DC5D0FBFE}" dt="2023-07-25T15:56:37.341" v="564"/>
          <ac:spMkLst>
            <pc:docMk/>
            <pc:sldMk cId="2191462559" sldId="3701"/>
            <ac:spMk id="74" creationId="{10D3C458-E019-14A4-E225-4F729667AB43}"/>
          </ac:spMkLst>
        </pc:spChg>
        <pc:spChg chg="mod">
          <ac:chgData name="Shimpi, Piyusha S" userId="0c019c91-0821-4529-9dc2-02375fba2f06" providerId="ADAL" clId="{7684E7FA-A2A6-46F5-8FD8-F60DC5D0FBFE}" dt="2023-07-25T15:56:37.341" v="564"/>
          <ac:spMkLst>
            <pc:docMk/>
            <pc:sldMk cId="2191462559" sldId="3701"/>
            <ac:spMk id="75" creationId="{5490F143-1B58-D009-CB9D-9DC6D1E35B4A}"/>
          </ac:spMkLst>
        </pc:spChg>
        <pc:spChg chg="mod">
          <ac:chgData name="Shimpi, Piyusha S" userId="0c019c91-0821-4529-9dc2-02375fba2f06" providerId="ADAL" clId="{7684E7FA-A2A6-46F5-8FD8-F60DC5D0FBFE}" dt="2023-07-25T15:56:37.341" v="564"/>
          <ac:spMkLst>
            <pc:docMk/>
            <pc:sldMk cId="2191462559" sldId="3701"/>
            <ac:spMk id="76" creationId="{14305B0C-77EC-B5D7-0DE8-D79DF13CC836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77" creationId="{53EB6CAB-20CE-463D-AC70-FC996AB021E0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78" creationId="{B7CAE3E1-B0A4-B6EA-7EDB-3462F4B673A7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79" creationId="{8E72F3BB-A664-9FDD-898B-381AF9253E54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0" creationId="{D96D87EE-3F67-688E-78E9-71644B3AD29C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1" creationId="{29A929DA-79BF-077E-C692-D35C65A8E949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2" creationId="{91BA96FB-3F14-5CF9-0573-BA58DA66451D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3" creationId="{CC969DC9-10E8-5EF8-95DC-AA71BCE28770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4" creationId="{18C778F9-D426-0043-ED1B-AAC92B99F450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5" creationId="{A368550B-BAC1-C2A6-467D-6945CA6C1BA4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6" creationId="{5F6F6A2E-57AD-F280-DC28-6D6676C645D2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7" creationId="{AD46CB1C-76E6-747E-D7A3-75221DCB700E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8" creationId="{D3F7A046-7D7B-66B0-839E-4327D5C7831F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89" creationId="{E7A6049B-57F7-2A24-42D3-E3A5E0D07758}"/>
          </ac:spMkLst>
        </pc:spChg>
        <pc:spChg chg="add del mod">
          <ac:chgData name="Shimpi, Piyusha S" userId="0c019c91-0821-4529-9dc2-02375fba2f06" providerId="ADAL" clId="{7684E7FA-A2A6-46F5-8FD8-F60DC5D0FBFE}" dt="2023-07-25T15:56:38.627" v="565"/>
          <ac:spMkLst>
            <pc:docMk/>
            <pc:sldMk cId="2191462559" sldId="3701"/>
            <ac:spMk id="90" creationId="{B01FA693-AA45-74F9-347F-BAFB6C94D341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91" creationId="{B9AB10EC-0E8A-0E99-8397-CC917D5571B5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92" creationId="{D8D7A8BF-C5D7-24E9-0296-DA7948D28E4B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93" creationId="{EA08077A-1C9C-C610-16FF-9986166D0658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94" creationId="{7200BD15-603B-2229-AB85-AFB10F0DC2A5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95" creationId="{F0E91F58-2B04-8ADD-6F00-96E16C54CB9A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96" creationId="{6E29619D-21CA-D0BC-D669-8EC36CA9AD22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97" creationId="{5290AA93-B32E-CCA3-6A4F-6041BE69DB7A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98" creationId="{0254BE80-2507-3B70-0595-CD74E8659E19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99" creationId="{221AD360-29F0-1154-78A3-15BB3AC6ABD7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00" creationId="{FE97637C-FB0F-81EC-B6FC-4D6E1B89D3FC}"/>
          </ac:spMkLst>
        </pc:spChg>
        <pc:spChg chg="add mod">
          <ac:chgData name="Shimpi, Piyusha S" userId="0c019c91-0821-4529-9dc2-02375fba2f06" providerId="ADAL" clId="{7684E7FA-A2A6-46F5-8FD8-F60DC5D0FBFE}" dt="2023-07-25T17:42:12.362" v="662" actId="1076"/>
          <ac:spMkLst>
            <pc:docMk/>
            <pc:sldMk cId="2191462559" sldId="3701"/>
            <ac:spMk id="101" creationId="{05A5DA7B-7DF0-9C13-F242-689EA0C19E5A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02" creationId="{D8182A92-1457-E189-2F0A-9520E93E1F83}"/>
          </ac:spMkLst>
        </pc:spChg>
        <pc:spChg chg="add mod">
          <ac:chgData name="Shimpi, Piyusha S" userId="0c019c91-0821-4529-9dc2-02375fba2f06" providerId="ADAL" clId="{7684E7FA-A2A6-46F5-8FD8-F60DC5D0FBFE}" dt="2023-07-25T15:56:48.872" v="568" actId="1076"/>
          <ac:spMkLst>
            <pc:docMk/>
            <pc:sldMk cId="2191462559" sldId="3701"/>
            <ac:spMk id="103" creationId="{809F2FD7-9DA5-B054-CA71-8CEE4A11C9A7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04" creationId="{5036F3DD-D23B-7016-E273-35D693ACC0D2}"/>
          </ac:spMkLst>
        </pc:spChg>
        <pc:spChg chg="add mod">
          <ac:chgData name="Shimpi, Piyusha S" userId="0c019c91-0821-4529-9dc2-02375fba2f06" providerId="ADAL" clId="{7684E7FA-A2A6-46F5-8FD8-F60DC5D0FBFE}" dt="2023-07-25T17:42:41.228" v="667" actId="1076"/>
          <ac:spMkLst>
            <pc:docMk/>
            <pc:sldMk cId="2191462559" sldId="3701"/>
            <ac:spMk id="105" creationId="{28EA150F-8DFF-DEFD-38F5-381918A8CB6E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06" creationId="{9B1FE047-6917-CF0E-C8FD-44C746E13B7F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07" creationId="{3DBAE96D-1984-A0D3-38E1-D8C3CCBCDA0A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08" creationId="{0C58D2E6-F54B-E488-5567-B47553910DF9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09" creationId="{E9E0B3B5-8DB0-4A82-98E8-A62EB1C9A03E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10" creationId="{4FAC0B40-04B6-792E-FBA2-9B0BD3A26182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11" creationId="{70133B7A-5A89-8343-ADF6-333F314DCE8D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12" creationId="{10B3BC6D-C143-81F1-9373-8155822A6C0D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13" creationId="{BEFD5CAF-2CC6-DBC6-4C5B-AF6E492A38AA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14" creationId="{99D54B6F-B02F-6BAC-DF48-56EEB9490A63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15" creationId="{11E6975A-A6C5-21F5-E080-BEE55F3C539A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16" creationId="{8B3BA638-C4F4-08E4-FFA6-5EE799E9B63E}"/>
          </ac:spMkLst>
        </pc:spChg>
        <pc:spChg chg="add mod">
          <ac:chgData name="Shimpi, Piyusha S" userId="0c019c91-0821-4529-9dc2-02375fba2f06" providerId="ADAL" clId="{7684E7FA-A2A6-46F5-8FD8-F60DC5D0FBFE}" dt="2023-07-25T15:58:10.631" v="587" actId="1076"/>
          <ac:spMkLst>
            <pc:docMk/>
            <pc:sldMk cId="2191462559" sldId="3701"/>
            <ac:spMk id="117" creationId="{0EF8BAB9-186F-05B4-080B-A4CB018FF593}"/>
          </ac:spMkLst>
        </pc:spChg>
        <pc:spChg chg="add mod">
          <ac:chgData name="Shimpi, Piyusha S" userId="0c019c91-0821-4529-9dc2-02375fba2f06" providerId="ADAL" clId="{7684E7FA-A2A6-46F5-8FD8-F60DC5D0FBFE}" dt="2023-07-25T15:57:18.839" v="575" actId="255"/>
          <ac:spMkLst>
            <pc:docMk/>
            <pc:sldMk cId="2191462559" sldId="3701"/>
            <ac:spMk id="118" creationId="{FA7B6D06-4AD8-1257-9468-DBA2B9B7F9B6}"/>
          </ac:spMkLst>
        </pc:spChg>
        <pc:spChg chg="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20" creationId="{4B92E404-E870-A4E8-7561-6BCB832D15E4}"/>
          </ac:spMkLst>
        </pc:spChg>
        <pc:spChg chg="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21" creationId="{DBE2B2A4-E0A4-3F37-9514-2F6126E8F11C}"/>
          </ac:spMkLst>
        </pc:spChg>
        <pc:spChg chg="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22" creationId="{8B69AAF6-90E7-09CA-04F8-451DFA5B049F}"/>
          </ac:spMkLst>
        </pc:spChg>
        <pc:spChg chg="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23" creationId="{9189C44C-6FEC-E243-7C10-EF7A376E3538}"/>
          </ac:spMkLst>
        </pc:spChg>
        <pc:spChg chg="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24" creationId="{14E4A0F0-972F-77DE-70F8-0DF8EB3FE967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25" creationId="{571EFE3C-5530-A142-9F68-B1A6FDAFFBDE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26" creationId="{2F63CFF3-08B6-6E99-D691-8726AF3F0BE8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27" creationId="{B7F58F59-8043-F0DD-C2F4-C0DCD80874C1}"/>
          </ac:spMkLst>
        </pc:spChg>
        <pc:spChg chg="add mod">
          <ac:chgData name="Shimpi, Piyusha S" userId="0c019c91-0821-4529-9dc2-02375fba2f06" providerId="ADAL" clId="{7684E7FA-A2A6-46F5-8FD8-F60DC5D0FBFE}" dt="2023-07-25T15:58:56.331" v="590" actId="1076"/>
          <ac:spMkLst>
            <pc:docMk/>
            <pc:sldMk cId="2191462559" sldId="3701"/>
            <ac:spMk id="128" creationId="{795D4366-E214-DB3E-2509-3D48D3F2D8AC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29" creationId="{673239CE-168F-5AF6-E493-FE2A5763A204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30" creationId="{C7386C76-4CA6-D0B6-A0D7-B13D6700F8FD}"/>
          </ac:spMkLst>
        </pc:spChg>
        <pc:spChg chg="add mod">
          <ac:chgData name="Shimpi, Piyusha S" userId="0c019c91-0821-4529-9dc2-02375fba2f06" providerId="ADAL" clId="{7684E7FA-A2A6-46F5-8FD8-F60DC5D0FBFE}" dt="2023-07-25T15:57:06.890" v="572" actId="403"/>
          <ac:spMkLst>
            <pc:docMk/>
            <pc:sldMk cId="2191462559" sldId="3701"/>
            <ac:spMk id="131" creationId="{F96D8FC8-C27D-BD02-4005-D016C6FE167D}"/>
          </ac:spMkLst>
        </pc:spChg>
        <pc:spChg chg="add mod">
          <ac:chgData name="Shimpi, Piyusha S" userId="0c019c91-0821-4529-9dc2-02375fba2f06" providerId="ADAL" clId="{7684E7FA-A2A6-46F5-8FD8-F60DC5D0FBFE}" dt="2023-07-25T15:58:18.838" v="588" actId="1076"/>
          <ac:spMkLst>
            <pc:docMk/>
            <pc:sldMk cId="2191462559" sldId="3701"/>
            <ac:spMk id="132" creationId="{9FBBDF00-F473-024C-946A-1CE440A8B44B}"/>
          </ac:spMkLst>
        </pc:spChg>
        <pc:spChg chg="add mod">
          <ac:chgData name="Shimpi, Piyusha S" userId="0c019c91-0821-4529-9dc2-02375fba2f06" providerId="ADAL" clId="{7684E7FA-A2A6-46F5-8FD8-F60DC5D0FBFE}" dt="2023-07-25T15:58:01.983" v="586" actId="1076"/>
          <ac:spMkLst>
            <pc:docMk/>
            <pc:sldMk cId="2191462559" sldId="3701"/>
            <ac:spMk id="133" creationId="{EFCD9826-D2B4-FB98-3359-DE80F9284C6F}"/>
          </ac:spMkLst>
        </pc:spChg>
        <pc:spChg chg="add mod">
          <ac:chgData name="Shimpi, Piyusha S" userId="0c019c91-0821-4529-9dc2-02375fba2f06" providerId="ADAL" clId="{7684E7FA-A2A6-46F5-8FD8-F60DC5D0FBFE}" dt="2023-07-25T15:57:51.856" v="585" actId="403"/>
          <ac:spMkLst>
            <pc:docMk/>
            <pc:sldMk cId="2191462559" sldId="3701"/>
            <ac:spMk id="134" creationId="{9FDC8DD5-F0C4-8303-81C7-C4F58139BEB4}"/>
          </ac:spMkLst>
        </pc:spChg>
        <pc:spChg chg="add mod">
          <ac:chgData name="Shimpi, Piyusha S" userId="0c019c91-0821-4529-9dc2-02375fba2f06" providerId="ADAL" clId="{7684E7FA-A2A6-46F5-8FD8-F60DC5D0FBFE}" dt="2023-07-25T15:58:35.841" v="589" actId="1076"/>
          <ac:spMkLst>
            <pc:docMk/>
            <pc:sldMk cId="2191462559" sldId="3701"/>
            <ac:spMk id="135" creationId="{D214FC28-1A5F-CD69-53CB-3299FB826EEC}"/>
          </ac:spMkLst>
        </pc:spChg>
        <pc:spChg chg="add mod">
          <ac:chgData name="Shimpi, Piyusha S" userId="0c019c91-0821-4529-9dc2-02375fba2f06" providerId="ADAL" clId="{7684E7FA-A2A6-46F5-8FD8-F60DC5D0FBFE}" dt="2023-07-25T15:57:42.389" v="583" actId="403"/>
          <ac:spMkLst>
            <pc:docMk/>
            <pc:sldMk cId="2191462559" sldId="3701"/>
            <ac:spMk id="136" creationId="{5AE4A334-3986-E0B1-A81F-6AE4B195BAB0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37" creationId="{9F2B7D42-9804-3D3E-2AD9-25176ABC216E}"/>
          </ac:spMkLst>
        </pc:spChg>
        <pc:spChg chg="add mod">
          <ac:chgData name="Shimpi, Piyusha S" userId="0c019c91-0821-4529-9dc2-02375fba2f06" providerId="ADAL" clId="{7684E7FA-A2A6-46F5-8FD8-F60DC5D0FBFE}" dt="2023-07-25T15:56:40.569" v="567"/>
          <ac:spMkLst>
            <pc:docMk/>
            <pc:sldMk cId="2191462559" sldId="3701"/>
            <ac:spMk id="138" creationId="{5DBC963B-C6AA-B2CD-8A3D-8FEFC9385D8A}"/>
          </ac:spMkLst>
        </pc:spChg>
        <pc:grpChg chg="add del mod">
          <ac:chgData name="Shimpi, Piyusha S" userId="0c019c91-0821-4529-9dc2-02375fba2f06" providerId="ADAL" clId="{7684E7FA-A2A6-46F5-8FD8-F60DC5D0FBFE}" dt="2023-07-25T15:56:39.775" v="566" actId="478"/>
          <ac:grpSpMkLst>
            <pc:docMk/>
            <pc:sldMk cId="2191462559" sldId="3701"/>
            <ac:grpSpMk id="10" creationId="{52458D33-121F-6473-626A-361DFC2D0147}"/>
          </ac:grpSpMkLst>
        </pc:grpChg>
        <pc:grpChg chg="add del mod">
          <ac:chgData name="Shimpi, Piyusha S" userId="0c019c91-0821-4529-9dc2-02375fba2f06" providerId="ADAL" clId="{7684E7FA-A2A6-46F5-8FD8-F60DC5D0FBFE}" dt="2023-07-25T15:56:38.627" v="565"/>
          <ac:grpSpMkLst>
            <pc:docMk/>
            <pc:sldMk cId="2191462559" sldId="3701"/>
            <ac:grpSpMk id="71" creationId="{271C45D8-E3D8-91FC-61F3-7DFD86F94A6B}"/>
          </ac:grpSpMkLst>
        </pc:grpChg>
        <pc:grpChg chg="add mod">
          <ac:chgData name="Shimpi, Piyusha S" userId="0c019c91-0821-4529-9dc2-02375fba2f06" providerId="ADAL" clId="{7684E7FA-A2A6-46F5-8FD8-F60DC5D0FBFE}" dt="2023-07-25T15:56:40.569" v="567"/>
          <ac:grpSpMkLst>
            <pc:docMk/>
            <pc:sldMk cId="2191462559" sldId="3701"/>
            <ac:grpSpMk id="119" creationId="{27B2A0CF-258B-7E3B-DF58-1D7E93042E8E}"/>
          </ac:grpSpMkLst>
        </pc:grpChg>
      </pc:sldChg>
      <pc:sldChg chg="addSp delSp modSp add mod">
        <pc:chgData name="Shimpi, Piyusha S" userId="0c019c91-0821-4529-9dc2-02375fba2f06" providerId="ADAL" clId="{7684E7FA-A2A6-46F5-8FD8-F60DC5D0FBFE}" dt="2023-07-26T04:54:29.254" v="675" actId="1076"/>
        <pc:sldMkLst>
          <pc:docMk/>
          <pc:sldMk cId="1041240072" sldId="3702"/>
        </pc:sldMkLst>
        <pc:spChg chg="del">
          <ac:chgData name="Shimpi, Piyusha S" userId="0c019c91-0821-4529-9dc2-02375fba2f06" providerId="ADAL" clId="{7684E7FA-A2A6-46F5-8FD8-F60DC5D0FBFE}" dt="2023-07-25T17:11:12.390" v="621" actId="478"/>
          <ac:spMkLst>
            <pc:docMk/>
            <pc:sldMk cId="1041240072" sldId="3702"/>
            <ac:spMk id="4" creationId="{D9869BDB-5EA3-D4C6-5881-37B2E1207DFD}"/>
          </ac:spMkLst>
        </pc:spChg>
        <pc:spChg chg="del mod">
          <ac:chgData name="Shimpi, Piyusha S" userId="0c019c91-0821-4529-9dc2-02375fba2f06" providerId="ADAL" clId="{7684E7FA-A2A6-46F5-8FD8-F60DC5D0FBFE}" dt="2023-07-25T17:11:19.883" v="624" actId="478"/>
          <ac:spMkLst>
            <pc:docMk/>
            <pc:sldMk cId="1041240072" sldId="3702"/>
            <ac:spMk id="7" creationId="{048EBA06-EB81-100E-9CF3-C17A6EDAA5D8}"/>
          </ac:spMkLst>
        </pc:spChg>
        <pc:spChg chg="mod">
          <ac:chgData name="Shimpi, Piyusha S" userId="0c019c91-0821-4529-9dc2-02375fba2f06" providerId="ADAL" clId="{7684E7FA-A2A6-46F5-8FD8-F60DC5D0FBFE}" dt="2023-07-26T04:51:18.650" v="670" actId="207"/>
          <ac:spMkLst>
            <pc:docMk/>
            <pc:sldMk cId="1041240072" sldId="3702"/>
            <ac:spMk id="8" creationId="{D853EDD1-193E-9B78-FA53-78AE482D8420}"/>
          </ac:spMkLst>
        </pc:spChg>
        <pc:spChg chg="mod">
          <ac:chgData name="Shimpi, Piyusha S" userId="0c019c91-0821-4529-9dc2-02375fba2f06" providerId="ADAL" clId="{7684E7FA-A2A6-46F5-8FD8-F60DC5D0FBFE}" dt="2023-07-26T04:51:22.267" v="671" actId="207"/>
          <ac:spMkLst>
            <pc:docMk/>
            <pc:sldMk cId="1041240072" sldId="3702"/>
            <ac:spMk id="9" creationId="{BF27A660-FD3E-FAE5-CB85-19AB7ED82680}"/>
          </ac:spMkLst>
        </pc:spChg>
        <pc:spChg chg="mod">
          <ac:chgData name="Shimpi, Piyusha S" userId="0c019c91-0821-4529-9dc2-02375fba2f06" providerId="ADAL" clId="{7684E7FA-A2A6-46F5-8FD8-F60DC5D0FBFE}" dt="2023-07-25T17:14:17.050" v="651" actId="1076"/>
          <ac:spMkLst>
            <pc:docMk/>
            <pc:sldMk cId="1041240072" sldId="3702"/>
            <ac:spMk id="24" creationId="{6F2C7CF3-7AA3-2DBA-ACBE-22ACC5A12363}"/>
          </ac:spMkLst>
        </pc:spChg>
        <pc:spChg chg="mod">
          <ac:chgData name="Shimpi, Piyusha S" userId="0c019c91-0821-4529-9dc2-02375fba2f06" providerId="ADAL" clId="{7684E7FA-A2A6-46F5-8FD8-F60DC5D0FBFE}" dt="2023-07-25T17:12:07.911" v="632" actId="1076"/>
          <ac:spMkLst>
            <pc:docMk/>
            <pc:sldMk cId="1041240072" sldId="3702"/>
            <ac:spMk id="25" creationId="{BCDAC978-68BF-E19F-99E4-64A0D67BE3FE}"/>
          </ac:spMkLst>
        </pc:spChg>
        <pc:graphicFrameChg chg="mod">
          <ac:chgData name="Shimpi, Piyusha S" userId="0c019c91-0821-4529-9dc2-02375fba2f06" providerId="ADAL" clId="{7684E7FA-A2A6-46F5-8FD8-F60DC5D0FBFE}" dt="2023-07-26T04:51:39.614" v="672" actId="1076"/>
          <ac:graphicFrameMkLst>
            <pc:docMk/>
            <pc:sldMk cId="1041240072" sldId="3702"/>
            <ac:graphicFrameMk id="14" creationId="{29FBC60E-2242-5584-6789-9E009A8C361C}"/>
          </ac:graphicFrameMkLst>
        </pc:graphicFrameChg>
        <pc:graphicFrameChg chg="del">
          <ac:chgData name="Shimpi, Piyusha S" userId="0c019c91-0821-4529-9dc2-02375fba2f06" providerId="ADAL" clId="{7684E7FA-A2A6-46F5-8FD8-F60DC5D0FBFE}" dt="2023-07-25T17:11:15.771" v="622" actId="478"/>
          <ac:graphicFrameMkLst>
            <pc:docMk/>
            <pc:sldMk cId="1041240072" sldId="3702"/>
            <ac:graphicFrameMk id="16" creationId="{04984B79-A3E0-C8B7-FE4A-DC3110B360C9}"/>
          </ac:graphicFrameMkLst>
        </pc:graphicFrameChg>
        <pc:graphicFrameChg chg="del">
          <ac:chgData name="Shimpi, Piyusha S" userId="0c019c91-0821-4529-9dc2-02375fba2f06" providerId="ADAL" clId="{7684E7FA-A2A6-46F5-8FD8-F60DC5D0FBFE}" dt="2023-07-25T17:11:10.156" v="620" actId="478"/>
          <ac:graphicFrameMkLst>
            <pc:docMk/>
            <pc:sldMk cId="1041240072" sldId="3702"/>
            <ac:graphicFrameMk id="20" creationId="{ACCE8555-74B7-43A2-E8A4-BB2A1473667F}"/>
          </ac:graphicFrameMkLst>
        </pc:graphicFrameChg>
        <pc:graphicFrameChg chg="mod">
          <ac:chgData name="Shimpi, Piyusha S" userId="0c019c91-0821-4529-9dc2-02375fba2f06" providerId="ADAL" clId="{7684E7FA-A2A6-46F5-8FD8-F60DC5D0FBFE}" dt="2023-07-26T04:51:55.108" v="674" actId="1076"/>
          <ac:graphicFrameMkLst>
            <pc:docMk/>
            <pc:sldMk cId="1041240072" sldId="3702"/>
            <ac:graphicFrameMk id="22" creationId="{A9C7946C-6035-E350-FEFF-63B98EBAD4A0}"/>
          </ac:graphicFrameMkLst>
        </pc:graphicFrameChg>
        <pc:picChg chg="mod">
          <ac:chgData name="Shimpi, Piyusha S" userId="0c019c91-0821-4529-9dc2-02375fba2f06" providerId="ADAL" clId="{7684E7FA-A2A6-46F5-8FD8-F60DC5D0FBFE}" dt="2023-07-25T17:14:57.448" v="657" actId="14100"/>
          <ac:picMkLst>
            <pc:docMk/>
            <pc:sldMk cId="1041240072" sldId="3702"/>
            <ac:picMk id="2" creationId="{358D5B13-1BB9-2567-74EA-4B43838CA054}"/>
          </ac:picMkLst>
        </pc:picChg>
        <pc:picChg chg="mod">
          <ac:chgData name="Shimpi, Piyusha S" userId="0c019c91-0821-4529-9dc2-02375fba2f06" providerId="ADAL" clId="{7684E7FA-A2A6-46F5-8FD8-F60DC5D0FBFE}" dt="2023-07-25T17:14:47.839" v="656" actId="14100"/>
          <ac:picMkLst>
            <pc:docMk/>
            <pc:sldMk cId="1041240072" sldId="3702"/>
            <ac:picMk id="6" creationId="{28E45702-3E37-A2F5-AF05-390E8751AA42}"/>
          </ac:picMkLst>
        </pc:picChg>
        <pc:picChg chg="add mod">
          <ac:chgData name="Shimpi, Piyusha S" userId="0c019c91-0821-4529-9dc2-02375fba2f06" providerId="ADAL" clId="{7684E7FA-A2A6-46F5-8FD8-F60DC5D0FBFE}" dt="2023-07-26T04:54:29.254" v="675" actId="1076"/>
          <ac:picMkLst>
            <pc:docMk/>
            <pc:sldMk cId="1041240072" sldId="3702"/>
            <ac:picMk id="10" creationId="{D823A371-3CD7-1B39-B294-268D4BD49590}"/>
          </ac:picMkLst>
        </pc:picChg>
        <pc:picChg chg="add mod">
          <ac:chgData name="Shimpi, Piyusha S" userId="0c019c91-0821-4529-9dc2-02375fba2f06" providerId="ADAL" clId="{7684E7FA-A2A6-46F5-8FD8-F60DC5D0FBFE}" dt="2023-07-26T04:51:06.446" v="669" actId="1076"/>
          <ac:picMkLst>
            <pc:docMk/>
            <pc:sldMk cId="1041240072" sldId="3702"/>
            <ac:picMk id="11" creationId="{1840DC31-4E33-BFF9-2DDD-23191A4F69E3}"/>
          </ac:picMkLst>
        </pc:picChg>
        <pc:picChg chg="del">
          <ac:chgData name="Shimpi, Piyusha S" userId="0c019c91-0821-4529-9dc2-02375fba2f06" providerId="ADAL" clId="{7684E7FA-A2A6-46F5-8FD8-F60DC5D0FBFE}" dt="2023-07-25T17:12:40.532" v="636" actId="478"/>
          <ac:picMkLst>
            <pc:docMk/>
            <pc:sldMk cId="1041240072" sldId="3702"/>
            <ac:picMk id="1030" creationId="{60B18B1D-1B6E-06C9-8D38-5D386CB140CA}"/>
          </ac:picMkLst>
        </pc:picChg>
        <pc:picChg chg="del mod">
          <ac:chgData name="Shimpi, Piyusha S" userId="0c019c91-0821-4529-9dc2-02375fba2f06" providerId="ADAL" clId="{7684E7FA-A2A6-46F5-8FD8-F60DC5D0FBFE}" dt="2023-07-25T17:12:42.464" v="637" actId="478"/>
          <ac:picMkLst>
            <pc:docMk/>
            <pc:sldMk cId="1041240072" sldId="3702"/>
            <ac:picMk id="3074" creationId="{8092548F-3286-17AE-99D6-18DA291A7366}"/>
          </ac:picMkLst>
        </pc:picChg>
      </pc:sldChg>
      <pc:sldMasterChg chg="delSldLayout">
        <pc:chgData name="Shimpi, Piyusha S" userId="0c019c91-0821-4529-9dc2-02375fba2f06" providerId="ADAL" clId="{7684E7FA-A2A6-46F5-8FD8-F60DC5D0FBFE}" dt="2023-07-25T15:59:12.875" v="591" actId="47"/>
        <pc:sldMasterMkLst>
          <pc:docMk/>
          <pc:sldMasterMk cId="2021956155" sldId="2147483648"/>
        </pc:sldMasterMkLst>
        <pc:sldLayoutChg chg="del">
          <pc:chgData name="Shimpi, Piyusha S" userId="0c019c91-0821-4529-9dc2-02375fba2f06" providerId="ADAL" clId="{7684E7FA-A2A6-46F5-8FD8-F60DC5D0FBFE}" dt="2023-07-25T15:59:12.875" v="591" actId="47"/>
          <pc:sldLayoutMkLst>
            <pc:docMk/>
            <pc:sldMasterMk cId="2021956155" sldId="2147483648"/>
            <pc:sldLayoutMk cId="2137125973" sldId="2147483785"/>
          </pc:sldLayoutMkLst>
        </pc:sldLayoutChg>
      </pc:sldMasterChg>
    </pc:docChg>
  </pc:docChgLst>
  <pc:docChgLst>
    <pc:chgData name="Kapalavayi, Ramya S" userId="da89255d-45c7-4da7-97eb-f3f90abcfd0b" providerId="ADAL" clId="{095B7AFA-B21F-452A-83AF-A20CF846C450}"/>
    <pc:docChg chg="undo custSel addSld delSld modSld sldOrd modSection">
      <pc:chgData name="Kapalavayi, Ramya S" userId="da89255d-45c7-4da7-97eb-f3f90abcfd0b" providerId="ADAL" clId="{095B7AFA-B21F-452A-83AF-A20CF846C450}" dt="2023-07-25T10:28:01.244" v="133" actId="1036"/>
      <pc:docMkLst>
        <pc:docMk/>
      </pc:docMkLst>
      <pc:sldChg chg="modSp mod">
        <pc:chgData name="Kapalavayi, Ramya S" userId="da89255d-45c7-4da7-97eb-f3f90abcfd0b" providerId="ADAL" clId="{095B7AFA-B21F-452A-83AF-A20CF846C450}" dt="2023-07-25T10:28:01.244" v="133" actId="1036"/>
        <pc:sldMkLst>
          <pc:docMk/>
          <pc:sldMk cId="374220009" sldId="3607"/>
        </pc:sldMkLst>
        <pc:picChg chg="mod">
          <ac:chgData name="Kapalavayi, Ramya S" userId="da89255d-45c7-4da7-97eb-f3f90abcfd0b" providerId="ADAL" clId="{095B7AFA-B21F-452A-83AF-A20CF846C450}" dt="2023-07-25T10:28:01.244" v="133" actId="1036"/>
          <ac:picMkLst>
            <pc:docMk/>
            <pc:sldMk cId="374220009" sldId="3607"/>
            <ac:picMk id="5" creationId="{7D538574-47DC-4BB9-6C73-0F339E094983}"/>
          </ac:picMkLst>
        </pc:picChg>
      </pc:sldChg>
      <pc:sldChg chg="modSp mod">
        <pc:chgData name="Kapalavayi, Ramya S" userId="da89255d-45c7-4da7-97eb-f3f90abcfd0b" providerId="ADAL" clId="{095B7AFA-B21F-452A-83AF-A20CF846C450}" dt="2023-07-25T05:28:17.171" v="12" actId="20577"/>
        <pc:sldMkLst>
          <pc:docMk/>
          <pc:sldMk cId="3288433710" sldId="3668"/>
        </pc:sldMkLst>
        <pc:spChg chg="mod">
          <ac:chgData name="Kapalavayi, Ramya S" userId="da89255d-45c7-4da7-97eb-f3f90abcfd0b" providerId="ADAL" clId="{095B7AFA-B21F-452A-83AF-A20CF846C450}" dt="2023-07-25T05:28:17.171" v="12" actId="20577"/>
          <ac:spMkLst>
            <pc:docMk/>
            <pc:sldMk cId="3288433710" sldId="3668"/>
            <ac:spMk id="2" creationId="{9A7983BD-92D8-A770-7824-C5E1F25185A1}"/>
          </ac:spMkLst>
        </pc:spChg>
      </pc:sldChg>
      <pc:sldChg chg="ord">
        <pc:chgData name="Kapalavayi, Ramya S" userId="da89255d-45c7-4da7-97eb-f3f90abcfd0b" providerId="ADAL" clId="{095B7AFA-B21F-452A-83AF-A20CF846C450}" dt="2023-07-25T10:01:47.901" v="130"/>
        <pc:sldMkLst>
          <pc:docMk/>
          <pc:sldMk cId="1914518731" sldId="3677"/>
        </pc:sldMkLst>
      </pc:sldChg>
      <pc:sldChg chg="modSp mod">
        <pc:chgData name="Kapalavayi, Ramya S" userId="da89255d-45c7-4da7-97eb-f3f90abcfd0b" providerId="ADAL" clId="{095B7AFA-B21F-452A-83AF-A20CF846C450}" dt="2023-07-25T05:27:56.453" v="0" actId="1036"/>
        <pc:sldMkLst>
          <pc:docMk/>
          <pc:sldMk cId="400507667" sldId="3682"/>
        </pc:sldMkLst>
        <pc:spChg chg="mod">
          <ac:chgData name="Kapalavayi, Ramya S" userId="da89255d-45c7-4da7-97eb-f3f90abcfd0b" providerId="ADAL" clId="{095B7AFA-B21F-452A-83AF-A20CF846C450}" dt="2023-07-25T05:27:56.453" v="0" actId="1036"/>
          <ac:spMkLst>
            <pc:docMk/>
            <pc:sldMk cId="400507667" sldId="3682"/>
            <ac:spMk id="13" creationId="{06DA6F9A-1C86-7A09-1942-E9B244625C64}"/>
          </ac:spMkLst>
        </pc:spChg>
      </pc:sldChg>
      <pc:sldChg chg="modSp mod">
        <pc:chgData name="Kapalavayi, Ramya S" userId="da89255d-45c7-4da7-97eb-f3f90abcfd0b" providerId="ADAL" clId="{095B7AFA-B21F-452A-83AF-A20CF846C450}" dt="2023-07-25T06:09:43.313" v="119" actId="313"/>
        <pc:sldMkLst>
          <pc:docMk/>
          <pc:sldMk cId="2365724163" sldId="3685"/>
        </pc:sldMkLst>
        <pc:spChg chg="mod">
          <ac:chgData name="Kapalavayi, Ramya S" userId="da89255d-45c7-4da7-97eb-f3f90abcfd0b" providerId="ADAL" clId="{095B7AFA-B21F-452A-83AF-A20CF846C450}" dt="2023-07-25T05:57:34.505" v="53" actId="339"/>
          <ac:spMkLst>
            <pc:docMk/>
            <pc:sldMk cId="2365724163" sldId="3685"/>
            <ac:spMk id="4" creationId="{4BA4F9F5-93EE-31A1-FBED-2A33A05A6EB2}"/>
          </ac:spMkLst>
        </pc:spChg>
        <pc:spChg chg="mod">
          <ac:chgData name="Kapalavayi, Ramya S" userId="da89255d-45c7-4da7-97eb-f3f90abcfd0b" providerId="ADAL" clId="{095B7AFA-B21F-452A-83AF-A20CF846C450}" dt="2023-07-25T06:08:10.128" v="116" actId="1076"/>
          <ac:spMkLst>
            <pc:docMk/>
            <pc:sldMk cId="2365724163" sldId="3685"/>
            <ac:spMk id="5" creationId="{77A83CFE-9526-1DFD-1048-DB4A1744327E}"/>
          </ac:spMkLst>
        </pc:spChg>
        <pc:graphicFrameChg chg="mod">
          <ac:chgData name="Kapalavayi, Ramya S" userId="da89255d-45c7-4da7-97eb-f3f90abcfd0b" providerId="ADAL" clId="{095B7AFA-B21F-452A-83AF-A20CF846C450}" dt="2023-07-25T06:09:43.313" v="119" actId="313"/>
          <ac:graphicFrameMkLst>
            <pc:docMk/>
            <pc:sldMk cId="2365724163" sldId="3685"/>
            <ac:graphicFrameMk id="3" creationId="{F2AC375C-0224-506B-95B0-B87548D7E617}"/>
          </ac:graphicFrameMkLst>
        </pc:graphicFrameChg>
      </pc:sldChg>
      <pc:sldChg chg="modSp mod">
        <pc:chgData name="Kapalavayi, Ramya S" userId="da89255d-45c7-4da7-97eb-f3f90abcfd0b" providerId="ADAL" clId="{095B7AFA-B21F-452A-83AF-A20CF846C450}" dt="2023-07-25T05:29:10.534" v="51" actId="1076"/>
        <pc:sldMkLst>
          <pc:docMk/>
          <pc:sldMk cId="2275920435" sldId="3686"/>
        </pc:sldMkLst>
        <pc:spChg chg="mod">
          <ac:chgData name="Kapalavayi, Ramya S" userId="da89255d-45c7-4da7-97eb-f3f90abcfd0b" providerId="ADAL" clId="{095B7AFA-B21F-452A-83AF-A20CF846C450}" dt="2023-07-25T05:28:47.950" v="50" actId="20577"/>
          <ac:spMkLst>
            <pc:docMk/>
            <pc:sldMk cId="2275920435" sldId="3686"/>
            <ac:spMk id="5" creationId="{CEBE41A6-A0C1-9510-C79D-851D964FCD82}"/>
          </ac:spMkLst>
        </pc:spChg>
        <pc:picChg chg="mod">
          <ac:chgData name="Kapalavayi, Ramya S" userId="da89255d-45c7-4da7-97eb-f3f90abcfd0b" providerId="ADAL" clId="{095B7AFA-B21F-452A-83AF-A20CF846C450}" dt="2023-07-25T05:29:10.534" v="51" actId="1076"/>
          <ac:picMkLst>
            <pc:docMk/>
            <pc:sldMk cId="2275920435" sldId="3686"/>
            <ac:picMk id="11" creationId="{3782AB82-C436-01F3-A0CB-E0C02DC4DBE2}"/>
          </ac:picMkLst>
        </pc:picChg>
      </pc:sldChg>
      <pc:sldChg chg="modSp mod">
        <pc:chgData name="Kapalavayi, Ramya S" userId="da89255d-45c7-4da7-97eb-f3f90abcfd0b" providerId="ADAL" clId="{095B7AFA-B21F-452A-83AF-A20CF846C450}" dt="2023-07-25T06:25:27.348" v="128" actId="14100"/>
        <pc:sldMkLst>
          <pc:docMk/>
          <pc:sldMk cId="3225873929" sldId="3689"/>
        </pc:sldMkLst>
        <pc:graphicFrameChg chg="mod">
          <ac:chgData name="Kapalavayi, Ramya S" userId="da89255d-45c7-4da7-97eb-f3f90abcfd0b" providerId="ADAL" clId="{095B7AFA-B21F-452A-83AF-A20CF846C450}" dt="2023-07-25T06:25:27.348" v="128" actId="14100"/>
          <ac:graphicFrameMkLst>
            <pc:docMk/>
            <pc:sldMk cId="3225873929" sldId="3689"/>
            <ac:graphicFrameMk id="20" creationId="{ACCE8555-74B7-43A2-E8A4-BB2A1473667F}"/>
          </ac:graphicFrameMkLst>
        </pc:graphicFrameChg>
      </pc:sldChg>
      <pc:sldChg chg="modSp">
        <pc:chgData name="Kapalavayi, Ramya S" userId="da89255d-45c7-4da7-97eb-f3f90abcfd0b" providerId="ADAL" clId="{095B7AFA-B21F-452A-83AF-A20CF846C450}" dt="2023-07-25T06:14:53.930" v="124" actId="12094"/>
        <pc:sldMkLst>
          <pc:docMk/>
          <pc:sldMk cId="3016465716" sldId="3690"/>
        </pc:sldMkLst>
        <pc:graphicFrameChg chg="mod">
          <ac:chgData name="Kapalavayi, Ramya S" userId="da89255d-45c7-4da7-97eb-f3f90abcfd0b" providerId="ADAL" clId="{095B7AFA-B21F-452A-83AF-A20CF846C450}" dt="2023-07-25T06:14:53.930" v="124" actId="12094"/>
          <ac:graphicFrameMkLst>
            <pc:docMk/>
            <pc:sldMk cId="3016465716" sldId="3690"/>
            <ac:graphicFrameMk id="3" creationId="{F2AC375C-0224-506B-95B0-B87548D7E617}"/>
          </ac:graphicFrameMkLst>
        </pc:graphicFrameChg>
      </pc:sldChg>
      <pc:sldChg chg="addSp modSp add del mod">
        <pc:chgData name="Kapalavayi, Ramya S" userId="da89255d-45c7-4da7-97eb-f3f90abcfd0b" providerId="ADAL" clId="{095B7AFA-B21F-452A-83AF-A20CF846C450}" dt="2023-07-25T06:09:27.748" v="118" actId="47"/>
        <pc:sldMkLst>
          <pc:docMk/>
          <pc:sldMk cId="3246715790" sldId="3690"/>
        </pc:sldMkLst>
        <pc:spChg chg="mod">
          <ac:chgData name="Kapalavayi, Ramya S" userId="da89255d-45c7-4da7-97eb-f3f90abcfd0b" providerId="ADAL" clId="{095B7AFA-B21F-452A-83AF-A20CF846C450}" dt="2023-07-25T05:58:25.703" v="57" actId="1076"/>
          <ac:spMkLst>
            <pc:docMk/>
            <pc:sldMk cId="3246715790" sldId="3690"/>
            <ac:spMk id="5" creationId="{77A83CFE-9526-1DFD-1048-DB4A1744327E}"/>
          </ac:spMkLst>
        </pc:spChg>
        <pc:graphicFrameChg chg="add mod modGraphic">
          <ac:chgData name="Kapalavayi, Ramya S" userId="da89255d-45c7-4da7-97eb-f3f90abcfd0b" providerId="ADAL" clId="{095B7AFA-B21F-452A-83AF-A20CF846C450}" dt="2023-07-25T06:02:41.956" v="82" actId="478"/>
          <ac:graphicFrameMkLst>
            <pc:docMk/>
            <pc:sldMk cId="3246715790" sldId="3690"/>
            <ac:graphicFrameMk id="2" creationId="{C0B3F901-8138-A307-08AA-E972BA0E8BC6}"/>
          </ac:graphicFrameMkLst>
        </pc:graphicFrameChg>
        <pc:graphicFrameChg chg="mod">
          <ac:chgData name="Kapalavayi, Ramya S" userId="da89255d-45c7-4da7-97eb-f3f90abcfd0b" providerId="ADAL" clId="{095B7AFA-B21F-452A-83AF-A20CF846C450}" dt="2023-07-25T05:58:52.828" v="59" actId="339"/>
          <ac:graphicFrameMkLst>
            <pc:docMk/>
            <pc:sldMk cId="3246715790" sldId="3690"/>
            <ac:graphicFrameMk id="3" creationId="{F2AC375C-0224-506B-95B0-B87548D7E617}"/>
          </ac:graphicFrameMkLst>
        </pc:graphicFrameChg>
        <pc:graphicFrameChg chg="add mod modGraphic">
          <ac:chgData name="Kapalavayi, Ramya S" userId="da89255d-45c7-4da7-97eb-f3f90abcfd0b" providerId="ADAL" clId="{095B7AFA-B21F-452A-83AF-A20CF846C450}" dt="2023-07-25T06:04:33.678" v="97"/>
          <ac:graphicFrameMkLst>
            <pc:docMk/>
            <pc:sldMk cId="3246715790" sldId="3690"/>
            <ac:graphicFrameMk id="6" creationId="{6E9AFBF0-8E7B-1D87-A782-0CDCD3B473C7}"/>
          </ac:graphicFrameMkLst>
        </pc:graphicFrameChg>
      </pc:sldChg>
      <pc:sldChg chg="modSp">
        <pc:chgData name="Kapalavayi, Ramya S" userId="da89255d-45c7-4da7-97eb-f3f90abcfd0b" providerId="ADAL" clId="{095B7AFA-B21F-452A-83AF-A20CF846C450}" dt="2023-07-25T06:24:33.779" v="127" actId="339"/>
        <pc:sldMkLst>
          <pc:docMk/>
          <pc:sldMk cId="3561700688" sldId="3692"/>
        </pc:sldMkLst>
        <pc:graphicFrameChg chg="mod">
          <ac:chgData name="Kapalavayi, Ramya S" userId="da89255d-45c7-4da7-97eb-f3f90abcfd0b" providerId="ADAL" clId="{095B7AFA-B21F-452A-83AF-A20CF846C450}" dt="2023-07-25T06:24:33.779" v="127" actId="339"/>
          <ac:graphicFrameMkLst>
            <pc:docMk/>
            <pc:sldMk cId="3561700688" sldId="3692"/>
            <ac:graphicFrameMk id="3" creationId="{F2AC375C-0224-506B-95B0-B87548D7E617}"/>
          </ac:graphicFrameMkLst>
        </pc:graphicFrameChg>
      </pc:sldChg>
      <pc:sldChg chg="ord">
        <pc:chgData name="Kapalavayi, Ramya S" userId="da89255d-45c7-4da7-97eb-f3f90abcfd0b" providerId="ADAL" clId="{095B7AFA-B21F-452A-83AF-A20CF846C450}" dt="2023-07-25T10:01:54.148" v="132"/>
        <pc:sldMkLst>
          <pc:docMk/>
          <pc:sldMk cId="2421048366" sldId="3693"/>
        </pc:sldMkLst>
      </pc:sldChg>
    </pc:docChg>
  </pc:docChgLst>
  <pc:docChgLst>
    <pc:chgData name="Rath, Raghav" userId="S::raghav.rath@providence.org::71c1033f-1830-4801-9e6b-dc24ae31a985" providerId="AD" clId="Web-{A9CEB043-DCA1-4CB9-98BF-1C2D76655B9B}"/>
    <pc:docChg chg="modSld sldOrd">
      <pc:chgData name="Rath, Raghav" userId="S::raghav.rath@providence.org::71c1033f-1830-4801-9e6b-dc24ae31a985" providerId="AD" clId="Web-{A9CEB043-DCA1-4CB9-98BF-1C2D76655B9B}" dt="2023-07-25T04:58:23.556" v="15" actId="20577"/>
      <pc:docMkLst>
        <pc:docMk/>
      </pc:docMkLst>
      <pc:sldChg chg="ord">
        <pc:chgData name="Rath, Raghav" userId="S::raghav.rath@providence.org::71c1033f-1830-4801-9e6b-dc24ae31a985" providerId="AD" clId="Web-{A9CEB043-DCA1-4CB9-98BF-1C2D76655B9B}" dt="2023-07-25T04:55:23.564" v="0"/>
        <pc:sldMkLst>
          <pc:docMk/>
          <pc:sldMk cId="263492114" sldId="373"/>
        </pc:sldMkLst>
      </pc:sldChg>
      <pc:sldChg chg="modSp">
        <pc:chgData name="Rath, Raghav" userId="S::raghav.rath@providence.org::71c1033f-1830-4801-9e6b-dc24ae31a985" providerId="AD" clId="Web-{A9CEB043-DCA1-4CB9-98BF-1C2D76655B9B}" dt="2023-07-25T04:58:23.556" v="15" actId="20577"/>
        <pc:sldMkLst>
          <pc:docMk/>
          <pc:sldMk cId="3082899506" sldId="3626"/>
        </pc:sldMkLst>
        <pc:spChg chg="mod">
          <ac:chgData name="Rath, Raghav" userId="S::raghav.rath@providence.org::71c1033f-1830-4801-9e6b-dc24ae31a985" providerId="AD" clId="Web-{A9CEB043-DCA1-4CB9-98BF-1C2D76655B9B}" dt="2023-07-25T04:57:43.117" v="5" actId="20577"/>
          <ac:spMkLst>
            <pc:docMk/>
            <pc:sldMk cId="3082899506" sldId="3626"/>
            <ac:spMk id="34" creationId="{D519E393-5E7D-2F07-8BFF-5F6EAFE2E516}"/>
          </ac:spMkLst>
        </pc:spChg>
        <pc:spChg chg="mod">
          <ac:chgData name="Rath, Raghav" userId="S::raghav.rath@providence.org::71c1033f-1830-4801-9e6b-dc24ae31a985" providerId="AD" clId="Web-{A9CEB043-DCA1-4CB9-98BF-1C2D76655B9B}" dt="2023-07-25T04:58:23.556" v="15" actId="20577"/>
          <ac:spMkLst>
            <pc:docMk/>
            <pc:sldMk cId="3082899506" sldId="3626"/>
            <ac:spMk id="71" creationId="{068BAFFA-5F9F-B354-E5E9-5738771D457A}"/>
          </ac:spMkLst>
        </pc:spChg>
      </pc:sldChg>
    </pc:docChg>
  </pc:docChgLst>
  <pc:docChgLst>
    <pc:chgData name="Rath, Raghav" userId="S::raghav.rath@providence.org::71c1033f-1830-4801-9e6b-dc24ae31a985" providerId="AD" clId="Web-{9E5540D6-D350-4110-A5E8-083648654677}"/>
    <pc:docChg chg="addSld delSld modSld modSection">
      <pc:chgData name="Rath, Raghav" userId="S::raghav.rath@providence.org::71c1033f-1830-4801-9e6b-dc24ae31a985" providerId="AD" clId="Web-{9E5540D6-D350-4110-A5E8-083648654677}" dt="2023-07-25T06:03:46.485" v="197" actId="20577"/>
      <pc:docMkLst>
        <pc:docMk/>
      </pc:docMkLst>
      <pc:sldChg chg="modSp">
        <pc:chgData name="Rath, Raghav" userId="S::raghav.rath@providence.org::71c1033f-1830-4801-9e6b-dc24ae31a985" providerId="AD" clId="Web-{9E5540D6-D350-4110-A5E8-083648654677}" dt="2023-07-25T05:35:08.012" v="38" actId="20577"/>
        <pc:sldMkLst>
          <pc:docMk/>
          <pc:sldMk cId="3082899506" sldId="3626"/>
        </pc:sldMkLst>
        <pc:spChg chg="mod">
          <ac:chgData name="Rath, Raghav" userId="S::raghav.rath@providence.org::71c1033f-1830-4801-9e6b-dc24ae31a985" providerId="AD" clId="Web-{9E5540D6-D350-4110-A5E8-083648654677}" dt="2023-07-25T05:34:50.808" v="35" actId="1076"/>
          <ac:spMkLst>
            <pc:docMk/>
            <pc:sldMk cId="3082899506" sldId="3626"/>
            <ac:spMk id="33" creationId="{F580F67C-9208-E64D-3AE8-627EF19CC5F1}"/>
          </ac:spMkLst>
        </pc:spChg>
        <pc:spChg chg="mod">
          <ac:chgData name="Rath, Raghav" userId="S::raghav.rath@providence.org::71c1033f-1830-4801-9e6b-dc24ae31a985" providerId="AD" clId="Web-{9E5540D6-D350-4110-A5E8-083648654677}" dt="2023-07-25T05:34:45.855" v="34" actId="1076"/>
          <ac:spMkLst>
            <pc:docMk/>
            <pc:sldMk cId="3082899506" sldId="3626"/>
            <ac:spMk id="34" creationId="{D519E393-5E7D-2F07-8BFF-5F6EAFE2E516}"/>
          </ac:spMkLst>
        </pc:spChg>
        <pc:spChg chg="mod">
          <ac:chgData name="Rath, Raghav" userId="S::raghav.rath@providence.org::71c1033f-1830-4801-9e6b-dc24ae31a985" providerId="AD" clId="Web-{9E5540D6-D350-4110-A5E8-083648654677}" dt="2023-07-25T05:34:57.637" v="36" actId="1076"/>
          <ac:spMkLst>
            <pc:docMk/>
            <pc:sldMk cId="3082899506" sldId="3626"/>
            <ac:spMk id="35" creationId="{74AF5699-CCF0-652A-7C2F-AFEEA8770FCA}"/>
          </ac:spMkLst>
        </pc:spChg>
        <pc:spChg chg="mod">
          <ac:chgData name="Rath, Raghav" userId="S::raghav.rath@providence.org::71c1033f-1830-4801-9e6b-dc24ae31a985" providerId="AD" clId="Web-{9E5540D6-D350-4110-A5E8-083648654677}" dt="2023-07-25T05:33:37.712" v="16" actId="20577"/>
          <ac:spMkLst>
            <pc:docMk/>
            <pc:sldMk cId="3082899506" sldId="3626"/>
            <ac:spMk id="36" creationId="{F64A350E-53FC-9590-E367-F702620203B1}"/>
          </ac:spMkLst>
        </pc:spChg>
        <pc:spChg chg="mod">
          <ac:chgData name="Rath, Raghav" userId="S::raghav.rath@providence.org::71c1033f-1830-4801-9e6b-dc24ae31a985" providerId="AD" clId="Web-{9E5540D6-D350-4110-A5E8-083648654677}" dt="2023-07-25T05:35:08.012" v="38" actId="20577"/>
          <ac:spMkLst>
            <pc:docMk/>
            <pc:sldMk cId="3082899506" sldId="3626"/>
            <ac:spMk id="38" creationId="{DDFA83C6-3292-3743-313B-03BF4EC71950}"/>
          </ac:spMkLst>
        </pc:spChg>
        <pc:spChg chg="mod">
          <ac:chgData name="Rath, Raghav" userId="S::raghav.rath@providence.org::71c1033f-1830-4801-9e6b-dc24ae31a985" providerId="AD" clId="Web-{9E5540D6-D350-4110-A5E8-083648654677}" dt="2023-07-25T05:34:21.745" v="28" actId="20577"/>
          <ac:spMkLst>
            <pc:docMk/>
            <pc:sldMk cId="3082899506" sldId="3626"/>
            <ac:spMk id="71" creationId="{068BAFFA-5F9F-B354-E5E9-5738771D457A}"/>
          </ac:spMkLst>
        </pc:spChg>
      </pc:sldChg>
      <pc:sldChg chg="del">
        <pc:chgData name="Rath, Raghav" userId="S::raghav.rath@providence.org::71c1033f-1830-4801-9e6b-dc24ae31a985" providerId="AD" clId="Web-{9E5540D6-D350-4110-A5E8-083648654677}" dt="2023-07-25T05:23:52.658" v="1"/>
        <pc:sldMkLst>
          <pc:docMk/>
          <pc:sldMk cId="973177099" sldId="3681"/>
        </pc:sldMkLst>
      </pc:sldChg>
      <pc:sldChg chg="modSp">
        <pc:chgData name="Rath, Raghav" userId="S::raghav.rath@providence.org::71c1033f-1830-4801-9e6b-dc24ae31a985" providerId="AD" clId="Web-{9E5540D6-D350-4110-A5E8-083648654677}" dt="2023-07-25T05:58:04.628" v="124" actId="1076"/>
        <pc:sldMkLst>
          <pc:docMk/>
          <pc:sldMk cId="515151804" sldId="3684"/>
        </pc:sldMkLst>
        <pc:spChg chg="mod">
          <ac:chgData name="Rath, Raghav" userId="S::raghav.rath@providence.org::71c1033f-1830-4801-9e6b-dc24ae31a985" providerId="AD" clId="Web-{9E5540D6-D350-4110-A5E8-083648654677}" dt="2023-07-25T05:57:56.331" v="123" actId="1076"/>
          <ac:spMkLst>
            <pc:docMk/>
            <pc:sldMk cId="515151804" sldId="3684"/>
            <ac:spMk id="9" creationId="{796EDA30-93F1-275A-9B19-F19C07288BBF}"/>
          </ac:spMkLst>
        </pc:spChg>
        <pc:spChg chg="mod">
          <ac:chgData name="Rath, Raghav" userId="S::raghav.rath@providence.org::71c1033f-1830-4801-9e6b-dc24ae31a985" providerId="AD" clId="Web-{9E5540D6-D350-4110-A5E8-083648654677}" dt="2023-07-25T05:58:04.628" v="124" actId="1076"/>
          <ac:spMkLst>
            <pc:docMk/>
            <pc:sldMk cId="515151804" sldId="3684"/>
            <ac:spMk id="11" creationId="{6508DD98-0603-00B8-53A8-6948CD1250DB}"/>
          </ac:spMkLst>
        </pc:spChg>
        <pc:graphicFrameChg chg="mod modGraphic">
          <ac:chgData name="Rath, Raghav" userId="S::raghav.rath@providence.org::71c1033f-1830-4801-9e6b-dc24ae31a985" providerId="AD" clId="Web-{9E5540D6-D350-4110-A5E8-083648654677}" dt="2023-07-25T05:57:51.675" v="122" actId="1076"/>
          <ac:graphicFrameMkLst>
            <pc:docMk/>
            <pc:sldMk cId="515151804" sldId="3684"/>
            <ac:graphicFrameMk id="8" creationId="{7D9AA59B-5A16-6128-246A-26A2BB98E43F}"/>
          </ac:graphicFrameMkLst>
        </pc:graphicFrameChg>
      </pc:sldChg>
      <pc:sldChg chg="modSp">
        <pc:chgData name="Rath, Raghav" userId="S::raghav.rath@providence.org::71c1033f-1830-4801-9e6b-dc24ae31a985" providerId="AD" clId="Web-{9E5540D6-D350-4110-A5E8-083648654677}" dt="2023-07-25T06:03:46.485" v="197" actId="20577"/>
        <pc:sldMkLst>
          <pc:docMk/>
          <pc:sldMk cId="2365724163" sldId="3685"/>
        </pc:sldMkLst>
        <pc:graphicFrameChg chg="mod modGraphic">
          <ac:chgData name="Rath, Raghav" userId="S::raghav.rath@providence.org::71c1033f-1830-4801-9e6b-dc24ae31a985" providerId="AD" clId="Web-{9E5540D6-D350-4110-A5E8-083648654677}" dt="2023-07-25T06:03:46.485" v="197" actId="20577"/>
          <ac:graphicFrameMkLst>
            <pc:docMk/>
            <pc:sldMk cId="2365724163" sldId="3685"/>
            <ac:graphicFrameMk id="3" creationId="{F2AC375C-0224-506B-95B0-B87548D7E617}"/>
          </ac:graphicFrameMkLst>
        </pc:graphicFrameChg>
        <pc:graphicFrameChg chg="mod">
          <ac:chgData name="Rath, Raghav" userId="S::raghav.rath@providence.org::71c1033f-1830-4801-9e6b-dc24ae31a985" providerId="AD" clId="Web-{9E5540D6-D350-4110-A5E8-083648654677}" dt="2023-07-25T05:37:49.409" v="40" actId="1076"/>
          <ac:graphicFrameMkLst>
            <pc:docMk/>
            <pc:sldMk cId="2365724163" sldId="3685"/>
            <ac:graphicFrameMk id="9" creationId="{DFDE0912-B75C-FA8E-3BC4-0A9B32B091D6}"/>
          </ac:graphicFrameMkLst>
        </pc:graphicFrameChg>
      </pc:sldChg>
      <pc:sldChg chg="add">
        <pc:chgData name="Rath, Raghav" userId="S::raghav.rath@providence.org::71c1033f-1830-4801-9e6b-dc24ae31a985" providerId="AD" clId="Web-{9E5540D6-D350-4110-A5E8-083648654677}" dt="2023-07-25T05:23:47.220" v="0"/>
        <pc:sldMkLst>
          <pc:docMk/>
          <pc:sldMk cId="3225873929" sldId="3689"/>
        </pc:sldMkLst>
      </pc:sldChg>
    </pc:docChg>
  </pc:docChgLst>
  <pc:docChgLst>
    <pc:chgData name="Mehta, Vishesh" userId="8163c1b2-ac67-48e1-8e9d-442917a9f10d" providerId="ADAL" clId="{8C8C3E12-D975-46D9-9308-8346082F6090}"/>
    <pc:docChg chg="undo redo custSel modSld">
      <pc:chgData name="Mehta, Vishesh" userId="8163c1b2-ac67-48e1-8e9d-442917a9f10d" providerId="ADAL" clId="{8C8C3E12-D975-46D9-9308-8346082F6090}" dt="2023-07-24T20:07:04.608" v="1340" actId="20577"/>
      <pc:docMkLst>
        <pc:docMk/>
      </pc:docMkLst>
      <pc:sldChg chg="modSp mod">
        <pc:chgData name="Mehta, Vishesh" userId="8163c1b2-ac67-48e1-8e9d-442917a9f10d" providerId="ADAL" clId="{8C8C3E12-D975-46D9-9308-8346082F6090}" dt="2023-07-24T19:50:04.430" v="874" actId="20577"/>
        <pc:sldMkLst>
          <pc:docMk/>
          <pc:sldMk cId="1764615936" sldId="3590"/>
        </pc:sldMkLst>
        <pc:spChg chg="mod">
          <ac:chgData name="Mehta, Vishesh" userId="8163c1b2-ac67-48e1-8e9d-442917a9f10d" providerId="ADAL" clId="{8C8C3E12-D975-46D9-9308-8346082F6090}" dt="2023-07-24T19:50:04.430" v="874" actId="20577"/>
          <ac:spMkLst>
            <pc:docMk/>
            <pc:sldMk cId="1764615936" sldId="3590"/>
            <ac:spMk id="8" creationId="{7464859C-F73F-9A4C-9108-CE54C87BDE5D}"/>
          </ac:spMkLst>
        </pc:spChg>
      </pc:sldChg>
      <pc:sldChg chg="addSp delSp modSp mod">
        <pc:chgData name="Mehta, Vishesh" userId="8163c1b2-ac67-48e1-8e9d-442917a9f10d" providerId="ADAL" clId="{8C8C3E12-D975-46D9-9308-8346082F6090}" dt="2023-07-24T19:49:24.650" v="848" actId="113"/>
        <pc:sldMkLst>
          <pc:docMk/>
          <pc:sldMk cId="4206793325" sldId="3591"/>
        </pc:sldMkLst>
        <pc:spChg chg="del mod">
          <ac:chgData name="Mehta, Vishesh" userId="8163c1b2-ac67-48e1-8e9d-442917a9f10d" providerId="ADAL" clId="{8C8C3E12-D975-46D9-9308-8346082F6090}" dt="2023-07-24T19:36:56.386" v="665" actId="478"/>
          <ac:spMkLst>
            <pc:docMk/>
            <pc:sldMk cId="4206793325" sldId="3591"/>
            <ac:spMk id="3" creationId="{CADD88DD-B222-6440-C430-674E308AC616}"/>
          </ac:spMkLst>
        </pc:spChg>
        <pc:spChg chg="add del mod">
          <ac:chgData name="Mehta, Vishesh" userId="8163c1b2-ac67-48e1-8e9d-442917a9f10d" providerId="ADAL" clId="{8C8C3E12-D975-46D9-9308-8346082F6090}" dt="2023-07-24T19:49:24.650" v="848" actId="113"/>
          <ac:spMkLst>
            <pc:docMk/>
            <pc:sldMk cId="4206793325" sldId="3591"/>
            <ac:spMk id="5" creationId="{96C6F917-AD77-C6BB-7591-8FA0F5035FF5}"/>
          </ac:spMkLst>
        </pc:spChg>
        <pc:spChg chg="del">
          <ac:chgData name="Mehta, Vishesh" userId="8163c1b2-ac67-48e1-8e9d-442917a9f10d" providerId="ADAL" clId="{8C8C3E12-D975-46D9-9308-8346082F6090}" dt="2023-07-24T19:27:48.955" v="361" actId="478"/>
          <ac:spMkLst>
            <pc:docMk/>
            <pc:sldMk cId="4206793325" sldId="3591"/>
            <ac:spMk id="6" creationId="{A3358A0F-735B-0B3E-356C-9E26B5CC420F}"/>
          </ac:spMkLst>
        </pc:spChg>
        <pc:spChg chg="add del">
          <ac:chgData name="Mehta, Vishesh" userId="8163c1b2-ac67-48e1-8e9d-442917a9f10d" providerId="ADAL" clId="{8C8C3E12-D975-46D9-9308-8346082F6090}" dt="2023-07-24T19:45:22.222" v="750"/>
          <ac:spMkLst>
            <pc:docMk/>
            <pc:sldMk cId="4206793325" sldId="3591"/>
            <ac:spMk id="8" creationId="{F962202E-D9E2-DCCD-79D4-85B954DF4602}"/>
          </ac:spMkLst>
        </pc:spChg>
        <pc:spChg chg="add del mod">
          <ac:chgData name="Mehta, Vishesh" userId="8163c1b2-ac67-48e1-8e9d-442917a9f10d" providerId="ADAL" clId="{8C8C3E12-D975-46D9-9308-8346082F6090}" dt="2023-07-24T19:45:20.735" v="749"/>
          <ac:spMkLst>
            <pc:docMk/>
            <pc:sldMk cId="4206793325" sldId="3591"/>
            <ac:spMk id="11" creationId="{B436E6DB-BA17-5556-15B6-284797039D2D}"/>
          </ac:spMkLst>
        </pc:spChg>
      </pc:sldChg>
      <pc:sldChg chg="modSp mod">
        <pc:chgData name="Mehta, Vishesh" userId="8163c1b2-ac67-48e1-8e9d-442917a9f10d" providerId="ADAL" clId="{8C8C3E12-D975-46D9-9308-8346082F6090}" dt="2023-07-24T20:02:52.534" v="1062" actId="14100"/>
        <pc:sldMkLst>
          <pc:docMk/>
          <pc:sldMk cId="176983750" sldId="3592"/>
        </pc:sldMkLst>
        <pc:spChg chg="mod">
          <ac:chgData name="Mehta, Vishesh" userId="8163c1b2-ac67-48e1-8e9d-442917a9f10d" providerId="ADAL" clId="{8C8C3E12-D975-46D9-9308-8346082F6090}" dt="2023-07-24T20:02:52.534" v="1062" actId="14100"/>
          <ac:spMkLst>
            <pc:docMk/>
            <pc:sldMk cId="176983750" sldId="3592"/>
            <ac:spMk id="8" creationId="{7464859C-F73F-9A4C-9108-CE54C87BDE5D}"/>
          </ac:spMkLst>
        </pc:spChg>
      </pc:sldChg>
      <pc:sldChg chg="modSp mod">
        <pc:chgData name="Mehta, Vishesh" userId="8163c1b2-ac67-48e1-8e9d-442917a9f10d" providerId="ADAL" clId="{8C8C3E12-D975-46D9-9308-8346082F6090}" dt="2023-07-24T20:00:47.934" v="1044" actId="113"/>
        <pc:sldMkLst>
          <pc:docMk/>
          <pc:sldMk cId="1668365039" sldId="3600"/>
        </pc:sldMkLst>
        <pc:spChg chg="mod">
          <ac:chgData name="Mehta, Vishesh" userId="8163c1b2-ac67-48e1-8e9d-442917a9f10d" providerId="ADAL" clId="{8C8C3E12-D975-46D9-9308-8346082F6090}" dt="2023-07-24T20:00:47.934" v="1044" actId="113"/>
          <ac:spMkLst>
            <pc:docMk/>
            <pc:sldMk cId="1668365039" sldId="3600"/>
            <ac:spMk id="8" creationId="{7464859C-F73F-9A4C-9108-CE54C87BDE5D}"/>
          </ac:spMkLst>
        </pc:spChg>
      </pc:sldChg>
      <pc:sldChg chg="modSp mod">
        <pc:chgData name="Mehta, Vishesh" userId="8163c1b2-ac67-48e1-8e9d-442917a9f10d" providerId="ADAL" clId="{8C8C3E12-D975-46D9-9308-8346082F6090}" dt="2023-07-24T19:57:08.513" v="969" actId="20577"/>
        <pc:sldMkLst>
          <pc:docMk/>
          <pc:sldMk cId="374220009" sldId="3607"/>
        </pc:sldMkLst>
        <pc:spChg chg="mod">
          <ac:chgData name="Mehta, Vishesh" userId="8163c1b2-ac67-48e1-8e9d-442917a9f10d" providerId="ADAL" clId="{8C8C3E12-D975-46D9-9308-8346082F6090}" dt="2023-07-24T19:56:23.497" v="954" actId="1076"/>
          <ac:spMkLst>
            <pc:docMk/>
            <pc:sldMk cId="374220009" sldId="3607"/>
            <ac:spMk id="7" creationId="{B954E858-C7E7-3D45-9BFA-1781D04D9B6F}"/>
          </ac:spMkLst>
        </pc:spChg>
        <pc:spChg chg="mod">
          <ac:chgData name="Mehta, Vishesh" userId="8163c1b2-ac67-48e1-8e9d-442917a9f10d" providerId="ADAL" clId="{8C8C3E12-D975-46D9-9308-8346082F6090}" dt="2023-07-24T19:57:08.513" v="969" actId="20577"/>
          <ac:spMkLst>
            <pc:docMk/>
            <pc:sldMk cId="374220009" sldId="3607"/>
            <ac:spMk id="8" creationId="{7464859C-F73F-9A4C-9108-CE54C87BDE5D}"/>
          </ac:spMkLst>
        </pc:spChg>
      </pc:sldChg>
      <pc:sldChg chg="modSp mod">
        <pc:chgData name="Mehta, Vishesh" userId="8163c1b2-ac67-48e1-8e9d-442917a9f10d" providerId="ADAL" clId="{8C8C3E12-D975-46D9-9308-8346082F6090}" dt="2023-07-24T19:18:42.768" v="307" actId="20577"/>
        <pc:sldMkLst>
          <pc:docMk/>
          <pc:sldMk cId="681187675" sldId="3613"/>
        </pc:sldMkLst>
        <pc:spChg chg="mod">
          <ac:chgData name="Mehta, Vishesh" userId="8163c1b2-ac67-48e1-8e9d-442917a9f10d" providerId="ADAL" clId="{8C8C3E12-D975-46D9-9308-8346082F6090}" dt="2023-07-24T19:17:44.122" v="292" actId="20577"/>
          <ac:spMkLst>
            <pc:docMk/>
            <pc:sldMk cId="681187675" sldId="3613"/>
            <ac:spMk id="7" creationId="{67639C49-F2BD-BBED-40E8-EC0AF073170A}"/>
          </ac:spMkLst>
        </pc:spChg>
        <pc:spChg chg="mod">
          <ac:chgData name="Mehta, Vishesh" userId="8163c1b2-ac67-48e1-8e9d-442917a9f10d" providerId="ADAL" clId="{8C8C3E12-D975-46D9-9308-8346082F6090}" dt="2023-07-24T19:18:42.768" v="307" actId="20577"/>
          <ac:spMkLst>
            <pc:docMk/>
            <pc:sldMk cId="681187675" sldId="3613"/>
            <ac:spMk id="92" creationId="{8690716A-78FC-8CA7-A5CD-BB845BE54FBD}"/>
          </ac:spMkLst>
        </pc:spChg>
        <pc:spChg chg="mod">
          <ac:chgData name="Mehta, Vishesh" userId="8163c1b2-ac67-48e1-8e9d-442917a9f10d" providerId="ADAL" clId="{8C8C3E12-D975-46D9-9308-8346082F6090}" dt="2023-07-24T19:15:45.379" v="270" actId="20577"/>
          <ac:spMkLst>
            <pc:docMk/>
            <pc:sldMk cId="681187675" sldId="3613"/>
            <ac:spMk id="93" creationId="{B220A9A8-E39B-8C41-C6BB-242DAA16863D}"/>
          </ac:spMkLst>
        </pc:spChg>
        <pc:graphicFrameChg chg="modGraphic">
          <ac:chgData name="Mehta, Vishesh" userId="8163c1b2-ac67-48e1-8e9d-442917a9f10d" providerId="ADAL" clId="{8C8C3E12-D975-46D9-9308-8346082F6090}" dt="2023-07-24T19:14:39.718" v="239" actId="113"/>
          <ac:graphicFrameMkLst>
            <pc:docMk/>
            <pc:sldMk cId="681187675" sldId="3613"/>
            <ac:graphicFrameMk id="107" creationId="{8AF31F89-A8B3-9ADF-1B85-84C128433178}"/>
          </ac:graphicFrameMkLst>
        </pc:graphicFrameChg>
      </pc:sldChg>
      <pc:sldChg chg="delSp modSp mod">
        <pc:chgData name="Mehta, Vishesh" userId="8163c1b2-ac67-48e1-8e9d-442917a9f10d" providerId="ADAL" clId="{8C8C3E12-D975-46D9-9308-8346082F6090}" dt="2023-07-24T19:24:51.308" v="359" actId="113"/>
        <pc:sldMkLst>
          <pc:docMk/>
          <pc:sldMk cId="565577296" sldId="3623"/>
        </pc:sldMkLst>
        <pc:spChg chg="mod">
          <ac:chgData name="Mehta, Vishesh" userId="8163c1b2-ac67-48e1-8e9d-442917a9f10d" providerId="ADAL" clId="{8C8C3E12-D975-46D9-9308-8346082F6090}" dt="2023-07-24T19:23:27.352" v="349" actId="20577"/>
          <ac:spMkLst>
            <pc:docMk/>
            <pc:sldMk cId="565577296" sldId="3623"/>
            <ac:spMk id="7" creationId="{D2E4AF7E-AAED-8978-EC0D-7F66F89D3154}"/>
          </ac:spMkLst>
        </pc:spChg>
        <pc:spChg chg="mod">
          <ac:chgData name="Mehta, Vishesh" userId="8163c1b2-ac67-48e1-8e9d-442917a9f10d" providerId="ADAL" clId="{8C8C3E12-D975-46D9-9308-8346082F6090}" dt="2023-07-24T19:23:52.854" v="354" actId="20577"/>
          <ac:spMkLst>
            <pc:docMk/>
            <pc:sldMk cId="565577296" sldId="3623"/>
            <ac:spMk id="16" creationId="{1F50CA57-62EA-6F61-97CD-D7BE0D21B374}"/>
          </ac:spMkLst>
        </pc:spChg>
        <pc:spChg chg="mod">
          <ac:chgData name="Mehta, Vishesh" userId="8163c1b2-ac67-48e1-8e9d-442917a9f10d" providerId="ADAL" clId="{8C8C3E12-D975-46D9-9308-8346082F6090}" dt="2023-07-24T19:24:51.308" v="359" actId="113"/>
          <ac:spMkLst>
            <pc:docMk/>
            <pc:sldMk cId="565577296" sldId="3623"/>
            <ac:spMk id="1085" creationId="{5F2F0D4A-7DEE-4EA9-822C-7A91555E6497}"/>
          </ac:spMkLst>
        </pc:spChg>
        <pc:graphicFrameChg chg="mod">
          <ac:chgData name="Mehta, Vishesh" userId="8163c1b2-ac67-48e1-8e9d-442917a9f10d" providerId="ADAL" clId="{8C8C3E12-D975-46D9-9308-8346082F6090}" dt="2023-07-24T19:20:33.462" v="330" actId="1036"/>
          <ac:graphicFrameMkLst>
            <pc:docMk/>
            <pc:sldMk cId="565577296" sldId="3623"/>
            <ac:graphicFrameMk id="4" creationId="{28F947A7-E90F-1307-DBCA-35298513AD2A}"/>
          </ac:graphicFrameMkLst>
        </pc:graphicFrameChg>
        <pc:graphicFrameChg chg="del mod">
          <ac:chgData name="Mehta, Vishesh" userId="8163c1b2-ac67-48e1-8e9d-442917a9f10d" providerId="ADAL" clId="{8C8C3E12-D975-46D9-9308-8346082F6090}" dt="2023-07-24T19:20:36.322" v="331" actId="478"/>
          <ac:graphicFrameMkLst>
            <pc:docMk/>
            <pc:sldMk cId="565577296" sldId="3623"/>
            <ac:graphicFrameMk id="11" creationId="{8BCF56B4-50FB-501C-05BB-73B02924258F}"/>
          </ac:graphicFrameMkLst>
        </pc:graphicFrameChg>
        <pc:graphicFrameChg chg="mod">
          <ac:chgData name="Mehta, Vishesh" userId="8163c1b2-ac67-48e1-8e9d-442917a9f10d" providerId="ADAL" clId="{8C8C3E12-D975-46D9-9308-8346082F6090}" dt="2023-07-24T19:20:41.699" v="336" actId="1036"/>
          <ac:graphicFrameMkLst>
            <pc:docMk/>
            <pc:sldMk cId="565577296" sldId="3623"/>
            <ac:graphicFrameMk id="14" creationId="{784E2B94-0ADA-4D5C-431D-86319FC4B7FC}"/>
          </ac:graphicFrameMkLst>
        </pc:graphicFrameChg>
      </pc:sldChg>
      <pc:sldChg chg="modSp mod">
        <pc:chgData name="Mehta, Vishesh" userId="8163c1b2-ac67-48e1-8e9d-442917a9f10d" providerId="ADAL" clId="{8C8C3E12-D975-46D9-9308-8346082F6090}" dt="2023-07-24T19:59:17.600" v="1015" actId="20577"/>
        <pc:sldMkLst>
          <pc:docMk/>
          <pc:sldMk cId="3096146122" sldId="3624"/>
        </pc:sldMkLst>
        <pc:spChg chg="mod">
          <ac:chgData name="Mehta, Vishesh" userId="8163c1b2-ac67-48e1-8e9d-442917a9f10d" providerId="ADAL" clId="{8C8C3E12-D975-46D9-9308-8346082F6090}" dt="2023-07-24T19:59:17.600" v="1015" actId="20577"/>
          <ac:spMkLst>
            <pc:docMk/>
            <pc:sldMk cId="3096146122" sldId="3624"/>
            <ac:spMk id="8" creationId="{7464859C-F73F-9A4C-9108-CE54C87BDE5D}"/>
          </ac:spMkLst>
        </pc:spChg>
      </pc:sldChg>
      <pc:sldChg chg="addSp delSp modSp mod">
        <pc:chgData name="Mehta, Vishesh" userId="8163c1b2-ac67-48e1-8e9d-442917a9f10d" providerId="ADAL" clId="{8C8C3E12-D975-46D9-9308-8346082F6090}" dt="2023-07-24T19:11:47.121" v="233" actId="20577"/>
        <pc:sldMkLst>
          <pc:docMk/>
          <pc:sldMk cId="3082899506" sldId="3626"/>
        </pc:sldMkLst>
        <pc:spChg chg="mod">
          <ac:chgData name="Mehta, Vishesh" userId="8163c1b2-ac67-48e1-8e9d-442917a9f10d" providerId="ADAL" clId="{8C8C3E12-D975-46D9-9308-8346082F6090}" dt="2023-07-24T19:11:47.121" v="233" actId="20577"/>
          <ac:spMkLst>
            <pc:docMk/>
            <pc:sldMk cId="3082899506" sldId="3626"/>
            <ac:spMk id="5" creationId="{DFD95816-8702-54C7-4B7B-E00F71282D9B}"/>
          </ac:spMkLst>
        </pc:spChg>
        <pc:grpChg chg="mod">
          <ac:chgData name="Mehta, Vishesh" userId="8163c1b2-ac67-48e1-8e9d-442917a9f10d" providerId="ADAL" clId="{8C8C3E12-D975-46D9-9308-8346082F6090}" dt="2023-07-24T19:10:33.079" v="213" actId="1076"/>
          <ac:grpSpMkLst>
            <pc:docMk/>
            <pc:sldMk cId="3082899506" sldId="3626"/>
            <ac:grpSpMk id="8" creationId="{9E36FE9D-B92C-1F45-E15C-EA1F1DABA701}"/>
          </ac:grpSpMkLst>
        </pc:grpChg>
        <pc:picChg chg="add del">
          <ac:chgData name="Mehta, Vishesh" userId="8163c1b2-ac67-48e1-8e9d-442917a9f10d" providerId="ADAL" clId="{8C8C3E12-D975-46D9-9308-8346082F6090}" dt="2023-07-24T19:10:46.042" v="223" actId="22"/>
          <ac:picMkLst>
            <pc:docMk/>
            <pc:sldMk cId="3082899506" sldId="3626"/>
            <ac:picMk id="6" creationId="{2724A608-C7C7-AE3B-367E-A71571048AA2}"/>
          </ac:picMkLst>
        </pc:picChg>
      </pc:sldChg>
      <pc:sldChg chg="modSp mod modAnim">
        <pc:chgData name="Mehta, Vishesh" userId="8163c1b2-ac67-48e1-8e9d-442917a9f10d" providerId="ADAL" clId="{8C8C3E12-D975-46D9-9308-8346082F6090}" dt="2023-07-24T19:55:29.587" v="917" actId="20577"/>
        <pc:sldMkLst>
          <pc:docMk/>
          <pc:sldMk cId="2165706493" sldId="3627"/>
        </pc:sldMkLst>
        <pc:spChg chg="mod">
          <ac:chgData name="Mehta, Vishesh" userId="8163c1b2-ac67-48e1-8e9d-442917a9f10d" providerId="ADAL" clId="{8C8C3E12-D975-46D9-9308-8346082F6090}" dt="2023-07-24T19:53:26.771" v="910" actId="14100"/>
          <ac:spMkLst>
            <pc:docMk/>
            <pc:sldMk cId="2165706493" sldId="3627"/>
            <ac:spMk id="7" creationId="{B954E858-C7E7-3D45-9BFA-1781D04D9B6F}"/>
          </ac:spMkLst>
        </pc:spChg>
        <pc:spChg chg="mod">
          <ac:chgData name="Mehta, Vishesh" userId="8163c1b2-ac67-48e1-8e9d-442917a9f10d" providerId="ADAL" clId="{8C8C3E12-D975-46D9-9308-8346082F6090}" dt="2023-07-24T19:55:29.587" v="917" actId="20577"/>
          <ac:spMkLst>
            <pc:docMk/>
            <pc:sldMk cId="2165706493" sldId="3627"/>
            <ac:spMk id="8" creationId="{7464859C-F73F-9A4C-9108-CE54C87BDE5D}"/>
          </ac:spMkLst>
        </pc:spChg>
      </pc:sldChg>
      <pc:sldChg chg="modSp">
        <pc:chgData name="Mehta, Vishesh" userId="8163c1b2-ac67-48e1-8e9d-442917a9f10d" providerId="ADAL" clId="{8C8C3E12-D975-46D9-9308-8346082F6090}" dt="2023-07-24T20:05:44.584" v="1187" actId="1037"/>
        <pc:sldMkLst>
          <pc:docMk/>
          <pc:sldMk cId="1041550661" sldId="3630"/>
        </pc:sldMkLst>
        <pc:picChg chg="mod">
          <ac:chgData name="Mehta, Vishesh" userId="8163c1b2-ac67-48e1-8e9d-442917a9f10d" providerId="ADAL" clId="{8C8C3E12-D975-46D9-9308-8346082F6090}" dt="2023-07-24T20:05:44.584" v="1187" actId="1037"/>
          <ac:picMkLst>
            <pc:docMk/>
            <pc:sldMk cId="1041550661" sldId="3630"/>
            <ac:picMk id="2" creationId="{786A36DD-DF06-98F7-BCB8-3274960E6B72}"/>
          </ac:picMkLst>
        </pc:picChg>
      </pc:sldChg>
      <pc:sldChg chg="modSp mod">
        <pc:chgData name="Mehta, Vishesh" userId="8163c1b2-ac67-48e1-8e9d-442917a9f10d" providerId="ADAL" clId="{8C8C3E12-D975-46D9-9308-8346082F6090}" dt="2023-07-24T19:10:49.106" v="225" actId="20577"/>
        <pc:sldMkLst>
          <pc:docMk/>
          <pc:sldMk cId="3288433710" sldId="3668"/>
        </pc:sldMkLst>
        <pc:spChg chg="mod">
          <ac:chgData name="Mehta, Vishesh" userId="8163c1b2-ac67-48e1-8e9d-442917a9f10d" providerId="ADAL" clId="{8C8C3E12-D975-46D9-9308-8346082F6090}" dt="2023-07-24T19:10:49.106" v="225" actId="20577"/>
          <ac:spMkLst>
            <pc:docMk/>
            <pc:sldMk cId="3288433710" sldId="3668"/>
            <ac:spMk id="2" creationId="{9A7983BD-92D8-A770-7824-C5E1F25185A1}"/>
          </ac:spMkLst>
        </pc:spChg>
      </pc:sldChg>
      <pc:sldChg chg="modSp mod">
        <pc:chgData name="Mehta, Vishesh" userId="8163c1b2-ac67-48e1-8e9d-442917a9f10d" providerId="ADAL" clId="{8C8C3E12-D975-46D9-9308-8346082F6090}" dt="2023-07-24T20:07:04.608" v="1340" actId="20577"/>
        <pc:sldMkLst>
          <pc:docMk/>
          <pc:sldMk cId="973177099" sldId="3681"/>
        </pc:sldMkLst>
        <pc:spChg chg="mod">
          <ac:chgData name="Mehta, Vishesh" userId="8163c1b2-ac67-48e1-8e9d-442917a9f10d" providerId="ADAL" clId="{8C8C3E12-D975-46D9-9308-8346082F6090}" dt="2023-07-24T20:07:04.608" v="1340" actId="20577"/>
          <ac:spMkLst>
            <pc:docMk/>
            <pc:sldMk cId="973177099" sldId="3681"/>
            <ac:spMk id="24" creationId="{6F2C7CF3-7AA3-2DBA-ACBE-22ACC5A12363}"/>
          </ac:spMkLst>
        </pc:spChg>
        <pc:picChg chg="mod">
          <ac:chgData name="Mehta, Vishesh" userId="8163c1b2-ac67-48e1-8e9d-442917a9f10d" providerId="ADAL" clId="{8C8C3E12-D975-46D9-9308-8346082F6090}" dt="2023-07-24T20:06:32.554" v="1319" actId="1038"/>
          <ac:picMkLst>
            <pc:docMk/>
            <pc:sldMk cId="973177099" sldId="3681"/>
            <ac:picMk id="1028" creationId="{CE55DCB9-4FB3-1DD7-80E9-E4AE55EEB1FD}"/>
          </ac:picMkLst>
        </pc:picChg>
        <pc:picChg chg="mod">
          <ac:chgData name="Mehta, Vishesh" userId="8163c1b2-ac67-48e1-8e9d-442917a9f10d" providerId="ADAL" clId="{8C8C3E12-D975-46D9-9308-8346082F6090}" dt="2023-07-24T20:06:18.031" v="1238" actId="1035"/>
          <ac:picMkLst>
            <pc:docMk/>
            <pc:sldMk cId="973177099" sldId="3681"/>
            <ac:picMk id="1030" creationId="{60B18B1D-1B6E-06C9-8D38-5D386CB140CA}"/>
          </ac:picMkLst>
        </pc:picChg>
      </pc:sldChg>
      <pc:sldChg chg="modSp mod">
        <pc:chgData name="Mehta, Vishesh" userId="8163c1b2-ac67-48e1-8e9d-442917a9f10d" providerId="ADAL" clId="{8C8C3E12-D975-46D9-9308-8346082F6090}" dt="2023-07-24T20:05:32.707" v="1157" actId="1037"/>
        <pc:sldMkLst>
          <pc:docMk/>
          <pc:sldMk cId="1116620279" sldId="3688"/>
        </pc:sldMkLst>
        <pc:picChg chg="mod">
          <ac:chgData name="Mehta, Vishesh" userId="8163c1b2-ac67-48e1-8e9d-442917a9f10d" providerId="ADAL" clId="{8C8C3E12-D975-46D9-9308-8346082F6090}" dt="2023-07-24T20:05:32.707" v="1157" actId="1037"/>
          <ac:picMkLst>
            <pc:docMk/>
            <pc:sldMk cId="1116620279" sldId="3688"/>
            <ac:picMk id="8" creationId="{8F9ADFD7-2325-CED6-BC3F-B839FEA5F304}"/>
          </ac:picMkLst>
        </pc:picChg>
        <pc:picChg chg="mod">
          <ac:chgData name="Mehta, Vishesh" userId="8163c1b2-ac67-48e1-8e9d-442917a9f10d" providerId="ADAL" clId="{8C8C3E12-D975-46D9-9308-8346082F6090}" dt="2023-07-24T20:05:16.181" v="1131" actId="1440"/>
          <ac:picMkLst>
            <pc:docMk/>
            <pc:sldMk cId="1116620279" sldId="3688"/>
            <ac:picMk id="12" creationId="{706FE15C-D11E-2384-A946-C4C7A01ABDBC}"/>
          </ac:picMkLst>
        </pc:picChg>
        <pc:picChg chg="mod">
          <ac:chgData name="Mehta, Vishesh" userId="8163c1b2-ac67-48e1-8e9d-442917a9f10d" providerId="ADAL" clId="{8C8C3E12-D975-46D9-9308-8346082F6090}" dt="2023-07-24T20:04:53.584" v="1130" actId="14861"/>
          <ac:picMkLst>
            <pc:docMk/>
            <pc:sldMk cId="1116620279" sldId="3688"/>
            <ac:picMk id="10242" creationId="{48C770E6-E9BD-F252-59E5-3CDF662C38C7}"/>
          </ac:picMkLst>
        </pc:picChg>
      </pc:sldChg>
    </pc:docChg>
  </pc:docChgLst>
  <pc:docChgLst>
    <pc:chgData name="Rath, Raghav" userId="S::raghav.rath@providence.org::71c1033f-1830-4801-9e6b-dc24ae31a985" providerId="AD" clId="Web-{A6AD62BC-2D1D-40FB-92EC-5937F7E4CE8A}"/>
    <pc:docChg chg="addSld delSld modSld modSection">
      <pc:chgData name="Rath, Raghav" userId="S::raghav.rath@providence.org::71c1033f-1830-4801-9e6b-dc24ae31a985" providerId="AD" clId="Web-{A6AD62BC-2D1D-40FB-92EC-5937F7E4CE8A}" dt="2023-07-25T13:59:29.163" v="4" actId="1076"/>
      <pc:docMkLst>
        <pc:docMk/>
      </pc:docMkLst>
      <pc:sldChg chg="del">
        <pc:chgData name="Rath, Raghav" userId="S::raghav.rath@providence.org::71c1033f-1830-4801-9e6b-dc24ae31a985" providerId="AD" clId="Web-{A6AD62BC-2D1D-40FB-92EC-5937F7E4CE8A}" dt="2023-07-25T13:59:08.802" v="1"/>
        <pc:sldMkLst>
          <pc:docMk/>
          <pc:sldMk cId="681187675" sldId="3613"/>
        </pc:sldMkLst>
      </pc:sldChg>
      <pc:sldChg chg="delSp modSp add">
        <pc:chgData name="Rath, Raghav" userId="S::raghav.rath@providence.org::71c1033f-1830-4801-9e6b-dc24ae31a985" providerId="AD" clId="Web-{A6AD62BC-2D1D-40FB-92EC-5937F7E4CE8A}" dt="2023-07-25T13:59:29.163" v="4" actId="1076"/>
        <pc:sldMkLst>
          <pc:docMk/>
          <pc:sldMk cId="3350841632" sldId="3697"/>
        </pc:sldMkLst>
        <pc:spChg chg="del mod">
          <ac:chgData name="Rath, Raghav" userId="S::raghav.rath@providence.org::71c1033f-1830-4801-9e6b-dc24ae31a985" providerId="AD" clId="Web-{A6AD62BC-2D1D-40FB-92EC-5937F7E4CE8A}" dt="2023-07-25T13:59:18.709" v="3"/>
          <ac:spMkLst>
            <pc:docMk/>
            <pc:sldMk cId="3350841632" sldId="3697"/>
            <ac:spMk id="3" creationId="{90438C88-DBD5-BC64-0F3A-47861D86C3D6}"/>
          </ac:spMkLst>
        </pc:spChg>
        <pc:spChg chg="mod">
          <ac:chgData name="Rath, Raghav" userId="S::raghav.rath@providence.org::71c1033f-1830-4801-9e6b-dc24ae31a985" providerId="AD" clId="Web-{A6AD62BC-2D1D-40FB-92EC-5937F7E4CE8A}" dt="2023-07-25T13:59:29.163" v="4" actId="1076"/>
          <ac:spMkLst>
            <pc:docMk/>
            <pc:sldMk cId="3350841632" sldId="3697"/>
            <ac:spMk id="6" creationId="{E44489B4-061C-C6CD-C876-4C2064829A09}"/>
          </ac:spMkLst>
        </pc:spChg>
      </pc:sldChg>
    </pc:docChg>
  </pc:docChgLst>
  <pc:docChgLst>
    <pc:chgData name="Rath, Raghav" userId="S::raghav.rath@providence.org::71c1033f-1830-4801-9e6b-dc24ae31a985" providerId="AD" clId="Web-{513A3E98-3AB3-460F-83C0-F4C68D692046}"/>
    <pc:docChg chg="modSld">
      <pc:chgData name="Rath, Raghav" userId="S::raghav.rath@providence.org::71c1033f-1830-4801-9e6b-dc24ae31a985" providerId="AD" clId="Web-{513A3E98-3AB3-460F-83C0-F4C68D692046}" dt="2023-07-25T10:44:39.709" v="3" actId="20577"/>
      <pc:docMkLst>
        <pc:docMk/>
      </pc:docMkLst>
      <pc:sldChg chg="modSp">
        <pc:chgData name="Rath, Raghav" userId="S::raghav.rath@providence.org::71c1033f-1830-4801-9e6b-dc24ae31a985" providerId="AD" clId="Web-{513A3E98-3AB3-460F-83C0-F4C68D692046}" dt="2023-07-25T10:44:39.709" v="3" actId="20577"/>
        <pc:sldMkLst>
          <pc:docMk/>
          <pc:sldMk cId="400507667" sldId="3682"/>
        </pc:sldMkLst>
        <pc:spChg chg="mod">
          <ac:chgData name="Rath, Raghav" userId="S::raghav.rath@providence.org::71c1033f-1830-4801-9e6b-dc24ae31a985" providerId="AD" clId="Web-{513A3E98-3AB3-460F-83C0-F4C68D692046}" dt="2023-07-25T10:44:39.709" v="3" actId="20577"/>
          <ac:spMkLst>
            <pc:docMk/>
            <pc:sldMk cId="400507667" sldId="3682"/>
            <ac:spMk id="13" creationId="{06DA6F9A-1C86-7A09-1942-E9B244625C64}"/>
          </ac:spMkLst>
        </pc:spChg>
      </pc:sldChg>
    </pc:docChg>
  </pc:docChgLst>
  <pc:docChgLst>
    <pc:chgData name="Kapalavayi, Ramya S" userId="da89255d-45c7-4da7-97eb-f3f90abcfd0b" providerId="ADAL" clId="{54F42806-C6C4-4BFD-8C9C-D21582D7D9BF}"/>
    <pc:docChg chg="undo custSel addSld delSld modSld sldOrd modSection">
      <pc:chgData name="Kapalavayi, Ramya S" userId="da89255d-45c7-4da7-97eb-f3f90abcfd0b" providerId="ADAL" clId="{54F42806-C6C4-4BFD-8C9C-D21582D7D9BF}" dt="2023-07-25T14:55:49.168" v="965" actId="404"/>
      <pc:docMkLst>
        <pc:docMk/>
      </pc:docMkLst>
      <pc:sldChg chg="addSp delSp modSp add">
        <pc:chgData name="Kapalavayi, Ramya S" userId="da89255d-45c7-4da7-97eb-f3f90abcfd0b" providerId="ADAL" clId="{54F42806-C6C4-4BFD-8C9C-D21582D7D9BF}" dt="2023-07-25T14:28:39.999" v="711"/>
        <pc:sldMkLst>
          <pc:docMk/>
          <pc:sldMk cId="3020971480" sldId="264"/>
        </pc:sldMkLst>
        <pc:graphicFrameChg chg="add del mod">
          <ac:chgData name="Kapalavayi, Ramya S" userId="da89255d-45c7-4da7-97eb-f3f90abcfd0b" providerId="ADAL" clId="{54F42806-C6C4-4BFD-8C9C-D21582D7D9BF}" dt="2023-07-25T14:28:39.999" v="711"/>
          <ac:graphicFrameMkLst>
            <pc:docMk/>
            <pc:sldMk cId="3020971480" sldId="264"/>
            <ac:graphicFrameMk id="5" creationId="{95E1603A-B4CF-3ACA-4C9F-3356FD7CAC41}"/>
          </ac:graphicFrameMkLst>
        </pc:graphicFrameChg>
      </pc:sldChg>
      <pc:sldChg chg="modSp add mod">
        <pc:chgData name="Kapalavayi, Ramya S" userId="da89255d-45c7-4da7-97eb-f3f90abcfd0b" providerId="ADAL" clId="{54F42806-C6C4-4BFD-8C9C-D21582D7D9BF}" dt="2023-07-25T14:40:40.042" v="860"/>
        <pc:sldMkLst>
          <pc:docMk/>
          <pc:sldMk cId="1590900993" sldId="366"/>
        </pc:sldMkLst>
        <pc:spChg chg="mod">
          <ac:chgData name="Kapalavayi, Ramya S" userId="da89255d-45c7-4da7-97eb-f3f90abcfd0b" providerId="ADAL" clId="{54F42806-C6C4-4BFD-8C9C-D21582D7D9BF}" dt="2023-07-25T14:37:59.471" v="831" actId="1076"/>
          <ac:spMkLst>
            <pc:docMk/>
            <pc:sldMk cId="1590900993" sldId="366"/>
            <ac:spMk id="2" creationId="{DF2D2976-DC3B-E281-031A-3D35C3BAB088}"/>
          </ac:spMkLst>
        </pc:spChg>
        <pc:graphicFrameChg chg="mod modGraphic">
          <ac:chgData name="Kapalavayi, Ramya S" userId="da89255d-45c7-4da7-97eb-f3f90abcfd0b" providerId="ADAL" clId="{54F42806-C6C4-4BFD-8C9C-D21582D7D9BF}" dt="2023-07-25T14:40:40.042" v="860"/>
          <ac:graphicFrameMkLst>
            <pc:docMk/>
            <pc:sldMk cId="1590900993" sldId="366"/>
            <ac:graphicFrameMk id="3" creationId="{49D949B9-F5A6-2EB7-7653-554E4CEA8D3C}"/>
          </ac:graphicFrameMkLst>
        </pc:graphicFrameChg>
      </pc:sldChg>
      <pc:sldChg chg="modSp mod">
        <pc:chgData name="Kapalavayi, Ramya S" userId="da89255d-45c7-4da7-97eb-f3f90abcfd0b" providerId="ADAL" clId="{54F42806-C6C4-4BFD-8C9C-D21582D7D9BF}" dt="2023-07-25T14:21:30.824" v="697" actId="255"/>
        <pc:sldMkLst>
          <pc:docMk/>
          <pc:sldMk cId="565577296" sldId="3623"/>
        </pc:sldMkLst>
        <pc:graphicFrameChg chg="mod modGraphic">
          <ac:chgData name="Kapalavayi, Ramya S" userId="da89255d-45c7-4da7-97eb-f3f90abcfd0b" providerId="ADAL" clId="{54F42806-C6C4-4BFD-8C9C-D21582D7D9BF}" dt="2023-07-25T14:21:30.824" v="697" actId="255"/>
          <ac:graphicFrameMkLst>
            <pc:docMk/>
            <pc:sldMk cId="565577296" sldId="3623"/>
            <ac:graphicFrameMk id="14" creationId="{784E2B94-0ADA-4D5C-431D-86319FC4B7FC}"/>
          </ac:graphicFrameMkLst>
        </pc:graphicFrameChg>
      </pc:sldChg>
      <pc:sldChg chg="addSp delSp modSp">
        <pc:chgData name="Kapalavayi, Ramya S" userId="da89255d-45c7-4da7-97eb-f3f90abcfd0b" providerId="ADAL" clId="{54F42806-C6C4-4BFD-8C9C-D21582D7D9BF}" dt="2023-07-25T13:50:30.321" v="1"/>
        <pc:sldMkLst>
          <pc:docMk/>
          <pc:sldMk cId="3288433710" sldId="3668"/>
        </pc:sldMkLst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3" creationId="{E29432EB-84F1-8F67-8BBA-6338A5EE70D9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4" creationId="{702FE827-6723-63FF-518E-AD4C305411AC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5" creationId="{7CB29F70-813E-680E-B1CF-DF8EEF3EEE4D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7" creationId="{A159278C-2B48-AE85-28E9-968743D0918F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8" creationId="{91A28FE2-957C-4448-603D-E0D9B9DDF7A0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9" creationId="{C64199A8-A212-21BB-7CE8-B93895A5D0BF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0" creationId="{06DA9431-C48A-97CC-126B-82463DFD14AC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1" creationId="{9F7180A8-F5F8-F7AA-26BF-7692DFBB8F41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2" creationId="{7321C6C9-3515-B521-DD2F-4C1364BA2D05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3" creationId="{E692637C-C00C-A92F-0EF3-A4CD327BF02D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4" creationId="{451B9C55-4D93-E8A7-B300-AB1549037C9E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5" creationId="{025DF35B-505A-F5E2-BA21-D8B3C7EE7891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6" creationId="{A6F93AAC-D047-897A-044C-E18CD4973427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7" creationId="{7B8C1012-3FB2-A553-5698-B8D4E5984EF7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8" creationId="{459FF388-A325-07BF-7C9A-F7C9F411D922}"/>
          </ac:spMkLst>
        </pc:spChg>
        <pc:spChg chg="add del mod">
          <ac:chgData name="Kapalavayi, Ramya S" userId="da89255d-45c7-4da7-97eb-f3f90abcfd0b" providerId="ADAL" clId="{54F42806-C6C4-4BFD-8C9C-D21582D7D9BF}" dt="2023-07-25T13:50:30.321" v="1"/>
          <ac:spMkLst>
            <pc:docMk/>
            <pc:sldMk cId="3288433710" sldId="3668"/>
            <ac:spMk id="19" creationId="{88E1A1D2-8679-55F2-EC3C-4E56A40EBCE5}"/>
          </ac:spMkLst>
        </pc:spChg>
      </pc:sldChg>
      <pc:sldChg chg="modSp">
        <pc:chgData name="Kapalavayi, Ramya S" userId="da89255d-45c7-4da7-97eb-f3f90abcfd0b" providerId="ADAL" clId="{54F42806-C6C4-4BFD-8C9C-D21582D7D9BF}" dt="2023-07-25T13:59:42.787" v="542"/>
        <pc:sldMkLst>
          <pc:docMk/>
          <pc:sldMk cId="2421048366" sldId="3693"/>
        </pc:sldMkLst>
        <pc:graphicFrameChg chg="mod">
          <ac:chgData name="Kapalavayi, Ramya S" userId="da89255d-45c7-4da7-97eb-f3f90abcfd0b" providerId="ADAL" clId="{54F42806-C6C4-4BFD-8C9C-D21582D7D9BF}" dt="2023-07-25T13:59:42.787" v="542"/>
          <ac:graphicFrameMkLst>
            <pc:docMk/>
            <pc:sldMk cId="2421048366" sldId="3693"/>
            <ac:graphicFrameMk id="3" creationId="{F2AC375C-0224-506B-95B0-B87548D7E617}"/>
          </ac:graphicFrameMkLst>
        </pc:graphicFrameChg>
      </pc:sldChg>
      <pc:sldChg chg="addSp delSp modSp new mod ord">
        <pc:chgData name="Kapalavayi, Ramya S" userId="da89255d-45c7-4da7-97eb-f3f90abcfd0b" providerId="ADAL" clId="{54F42806-C6C4-4BFD-8C9C-D21582D7D9BF}" dt="2023-07-25T14:55:49.168" v="965" actId="404"/>
        <pc:sldMkLst>
          <pc:docMk/>
          <pc:sldMk cId="1292571507" sldId="3696"/>
        </pc:sldMkLst>
        <pc:spChg chg="add del mod">
          <ac:chgData name="Kapalavayi, Ramya S" userId="da89255d-45c7-4da7-97eb-f3f90abcfd0b" providerId="ADAL" clId="{54F42806-C6C4-4BFD-8C9C-D21582D7D9BF}" dt="2023-07-25T14:55:35.543" v="963" actId="1076"/>
          <ac:spMkLst>
            <pc:docMk/>
            <pc:sldMk cId="1292571507" sldId="3696"/>
            <ac:spMk id="2" creationId="{B8E534EA-FF2B-5BCF-2298-417F8D8737D8}"/>
          </ac:spMkLst>
        </pc:spChg>
        <pc:spChg chg="mod">
          <ac:chgData name="Kapalavayi, Ramya S" userId="da89255d-45c7-4da7-97eb-f3f90abcfd0b" providerId="ADAL" clId="{54F42806-C6C4-4BFD-8C9C-D21582D7D9BF}" dt="2023-07-25T14:08:09.936" v="606" actId="20577"/>
          <ac:spMkLst>
            <pc:docMk/>
            <pc:sldMk cId="1292571507" sldId="3696"/>
            <ac:spMk id="5" creationId="{DBABCCF0-F63F-CE20-666A-6652F7EC6B80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7" creationId="{4F15EC81-0858-4089-3269-9766C8419097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8" creationId="{057CEC46-1CD8-74A2-D1CF-5FAA6095094A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9" creationId="{98477625-E20C-C09E-278F-69BB19F5851C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10" creationId="{A7B67693-4BCA-6305-F4C5-A6C429AE4B74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11" creationId="{07F8451A-04CD-8FE3-7713-C9A23E49C34B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12" creationId="{474095F2-0CF0-7199-0B6F-630C5E49655B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13" creationId="{7B1F41A7-2FC7-2C03-8677-65A7B978DDAB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14" creationId="{6156D92D-76E5-D45A-DEF8-038C89528E58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15" creationId="{FEA9F74C-5D9D-670D-EC51-985D593527F7}"/>
          </ac:spMkLst>
        </pc:spChg>
        <pc:spChg chg="add del mod">
          <ac:chgData name="Kapalavayi, Ramya S" userId="da89255d-45c7-4da7-97eb-f3f90abcfd0b" providerId="ADAL" clId="{54F42806-C6C4-4BFD-8C9C-D21582D7D9BF}" dt="2023-07-25T13:57:59.601" v="432"/>
          <ac:spMkLst>
            <pc:docMk/>
            <pc:sldMk cId="1292571507" sldId="3696"/>
            <ac:spMk id="16" creationId="{0D8CFA31-6361-A5BA-9BFA-11778C5E35AB}"/>
          </ac:spMkLst>
        </pc:spChg>
        <pc:spChg chg="add del mod">
          <ac:chgData name="Kapalavayi, Ramya S" userId="da89255d-45c7-4da7-97eb-f3f90abcfd0b" providerId="ADAL" clId="{54F42806-C6C4-4BFD-8C9C-D21582D7D9BF}" dt="2023-07-25T13:55:06.836" v="199"/>
          <ac:spMkLst>
            <pc:docMk/>
            <pc:sldMk cId="1292571507" sldId="3696"/>
            <ac:spMk id="17" creationId="{30B3DF80-ECF3-4738-BCD6-36ED3A68FA76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18" creationId="{9E5DC394-127A-F6AE-0C44-EEB780AF08B1}"/>
          </ac:spMkLst>
        </pc:spChg>
        <pc:spChg chg="add del mod">
          <ac:chgData name="Kapalavayi, Ramya S" userId="da89255d-45c7-4da7-97eb-f3f90abcfd0b" providerId="ADAL" clId="{54F42806-C6C4-4BFD-8C9C-D21582D7D9BF}" dt="2023-07-25T13:53:35.297" v="149" actId="478"/>
          <ac:spMkLst>
            <pc:docMk/>
            <pc:sldMk cId="1292571507" sldId="3696"/>
            <ac:spMk id="19" creationId="{9BB57A40-46B2-FEE7-2A66-73F63E873C3C}"/>
          </ac:spMkLst>
        </pc:spChg>
        <pc:spChg chg="add del mod">
          <ac:chgData name="Kapalavayi, Ramya S" userId="da89255d-45c7-4da7-97eb-f3f90abcfd0b" providerId="ADAL" clId="{54F42806-C6C4-4BFD-8C9C-D21582D7D9BF}" dt="2023-07-25T13:59:31.341" v="540" actId="478"/>
          <ac:spMkLst>
            <pc:docMk/>
            <pc:sldMk cId="1292571507" sldId="3696"/>
            <ac:spMk id="20" creationId="{B7C94612-1B36-5E0B-A698-4664696DC70B}"/>
          </ac:spMkLst>
        </pc:spChg>
        <pc:spChg chg="add del mod">
          <ac:chgData name="Kapalavayi, Ramya S" userId="da89255d-45c7-4da7-97eb-f3f90abcfd0b" providerId="ADAL" clId="{54F42806-C6C4-4BFD-8C9C-D21582D7D9BF}" dt="2023-07-25T13:54:17.346" v="173" actId="478"/>
          <ac:spMkLst>
            <pc:docMk/>
            <pc:sldMk cId="1292571507" sldId="3696"/>
            <ac:spMk id="21" creationId="{12CE088F-BD05-8D04-3AD0-C14B17BDE4FA}"/>
          </ac:spMkLst>
        </pc:spChg>
        <pc:spChg chg="add del mod">
          <ac:chgData name="Kapalavayi, Ramya S" userId="da89255d-45c7-4da7-97eb-f3f90abcfd0b" providerId="ADAL" clId="{54F42806-C6C4-4BFD-8C9C-D21582D7D9BF}" dt="2023-07-25T14:00:36.133" v="547" actId="478"/>
          <ac:spMkLst>
            <pc:docMk/>
            <pc:sldMk cId="1292571507" sldId="3696"/>
            <ac:spMk id="22" creationId="{D39A6428-62F1-738F-0585-8A0E9057C3D1}"/>
          </ac:spMkLst>
        </pc:spChg>
        <pc:spChg chg="add del mod">
          <ac:chgData name="Kapalavayi, Ramya S" userId="da89255d-45c7-4da7-97eb-f3f90abcfd0b" providerId="ADAL" clId="{54F42806-C6C4-4BFD-8C9C-D21582D7D9BF}" dt="2023-07-25T13:55:47.715" v="203"/>
          <ac:spMkLst>
            <pc:docMk/>
            <pc:sldMk cId="1292571507" sldId="3696"/>
            <ac:spMk id="23" creationId="{F09934BF-571D-1F5C-00B7-61F6577A568D}"/>
          </ac:spMkLst>
        </pc:spChg>
        <pc:spChg chg="add del mod">
          <ac:chgData name="Kapalavayi, Ramya S" userId="da89255d-45c7-4da7-97eb-f3f90abcfd0b" providerId="ADAL" clId="{54F42806-C6C4-4BFD-8C9C-D21582D7D9BF}" dt="2023-07-25T13:56:10.149" v="210"/>
          <ac:spMkLst>
            <pc:docMk/>
            <pc:sldMk cId="1292571507" sldId="3696"/>
            <ac:spMk id="24" creationId="{CFD97DA1-3078-5E35-82D8-D056637B2D0B}"/>
          </ac:spMkLst>
        </pc:spChg>
        <pc:spChg chg="add del mod">
          <ac:chgData name="Kapalavayi, Ramya S" userId="da89255d-45c7-4da7-97eb-f3f90abcfd0b" providerId="ADAL" clId="{54F42806-C6C4-4BFD-8C9C-D21582D7D9BF}" dt="2023-07-25T13:56:08.802" v="208"/>
          <ac:spMkLst>
            <pc:docMk/>
            <pc:sldMk cId="1292571507" sldId="3696"/>
            <ac:spMk id="25" creationId="{7CDDC67B-3E2A-FD92-3237-6500ED406F1F}"/>
          </ac:spMkLst>
        </pc:spChg>
        <pc:spChg chg="add del mod">
          <ac:chgData name="Kapalavayi, Ramya S" userId="da89255d-45c7-4da7-97eb-f3f90abcfd0b" providerId="ADAL" clId="{54F42806-C6C4-4BFD-8C9C-D21582D7D9BF}" dt="2023-07-25T13:56:46.133" v="310"/>
          <ac:spMkLst>
            <pc:docMk/>
            <pc:sldMk cId="1292571507" sldId="3696"/>
            <ac:spMk id="26" creationId="{65044D73-741A-0093-7C4E-54173084E701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27" creationId="{B587130D-F408-02A4-FDC2-35A069810C0B}"/>
          </ac:spMkLst>
        </pc:spChg>
        <pc:spChg chg="add del mod">
          <ac:chgData name="Kapalavayi, Ramya S" userId="da89255d-45c7-4da7-97eb-f3f90abcfd0b" providerId="ADAL" clId="{54F42806-C6C4-4BFD-8C9C-D21582D7D9BF}" dt="2023-07-25T13:58:23.653" v="435"/>
          <ac:spMkLst>
            <pc:docMk/>
            <pc:sldMk cId="1292571507" sldId="3696"/>
            <ac:spMk id="28" creationId="{F91C9C64-99B6-AD02-8D76-20A94417C975}"/>
          </ac:spMkLst>
        </pc:spChg>
        <pc:spChg chg="add mod">
          <ac:chgData name="Kapalavayi, Ramya S" userId="da89255d-45c7-4da7-97eb-f3f90abcfd0b" providerId="ADAL" clId="{54F42806-C6C4-4BFD-8C9C-D21582D7D9BF}" dt="2023-07-25T14:55:49.168" v="965" actId="404"/>
          <ac:spMkLst>
            <pc:docMk/>
            <pc:sldMk cId="1292571507" sldId="3696"/>
            <ac:spMk id="29" creationId="{21023B2F-2A4C-13E7-1738-EBA5D845D058}"/>
          </ac:spMkLst>
        </pc:spChg>
        <pc:spChg chg="add del mod">
          <ac:chgData name="Kapalavayi, Ramya S" userId="da89255d-45c7-4da7-97eb-f3f90abcfd0b" providerId="ADAL" clId="{54F42806-C6C4-4BFD-8C9C-D21582D7D9BF}" dt="2023-07-25T13:58:50.242" v="533"/>
          <ac:spMkLst>
            <pc:docMk/>
            <pc:sldMk cId="1292571507" sldId="3696"/>
            <ac:spMk id="30" creationId="{0F8F1E41-38B6-90DA-6C76-37EE20D63EF1}"/>
          </ac:spMkLst>
        </pc:spChg>
        <pc:spChg chg="add del mod">
          <ac:chgData name="Kapalavayi, Ramya S" userId="da89255d-45c7-4da7-97eb-f3f90abcfd0b" providerId="ADAL" clId="{54F42806-C6C4-4BFD-8C9C-D21582D7D9BF}" dt="2023-07-25T14:13:41.347" v="613" actId="478"/>
          <ac:spMkLst>
            <pc:docMk/>
            <pc:sldMk cId="1292571507" sldId="3696"/>
            <ac:spMk id="32" creationId="{A83EFE03-46C6-8847-B826-5CBBDFF01572}"/>
          </ac:spMkLst>
        </pc:spChg>
        <pc:graphicFrameChg chg="add mod">
          <ac:chgData name="Kapalavayi, Ramya S" userId="da89255d-45c7-4da7-97eb-f3f90abcfd0b" providerId="ADAL" clId="{54F42806-C6C4-4BFD-8C9C-D21582D7D9BF}" dt="2023-07-25T14:50:41.199" v="955"/>
          <ac:graphicFrameMkLst>
            <pc:docMk/>
            <pc:sldMk cId="1292571507" sldId="3696"/>
            <ac:graphicFrameMk id="33" creationId="{E695C035-AC45-2788-C42A-048E284FBED4}"/>
          </ac:graphicFrameMkLst>
        </pc:graphicFrameChg>
        <pc:picChg chg="add del mod">
          <ac:chgData name="Kapalavayi, Ramya S" userId="da89255d-45c7-4da7-97eb-f3f90abcfd0b" providerId="ADAL" clId="{54F42806-C6C4-4BFD-8C9C-D21582D7D9BF}" dt="2023-07-25T14:11:25.764" v="610" actId="478"/>
          <ac:picMkLst>
            <pc:docMk/>
            <pc:sldMk cId="1292571507" sldId="3696"/>
            <ac:picMk id="31" creationId="{9E0928CE-645C-8D18-D330-0B3038C07FE4}"/>
          </ac:picMkLst>
        </pc:picChg>
      </pc:sldChg>
      <pc:sldChg chg="new del">
        <pc:chgData name="Kapalavayi, Ramya S" userId="da89255d-45c7-4da7-97eb-f3f90abcfd0b" providerId="ADAL" clId="{54F42806-C6C4-4BFD-8C9C-D21582D7D9BF}" dt="2023-07-25T13:50:34.645" v="3" actId="47"/>
        <pc:sldMkLst>
          <pc:docMk/>
          <pc:sldMk cId="3253555472" sldId="3696"/>
        </pc:sldMkLst>
      </pc:sldChg>
      <pc:sldChg chg="modSp del mod">
        <pc:chgData name="Kapalavayi, Ramya S" userId="da89255d-45c7-4da7-97eb-f3f90abcfd0b" providerId="ADAL" clId="{54F42806-C6C4-4BFD-8C9C-D21582D7D9BF}" dt="2023-07-25T14:28:36.784" v="709" actId="47"/>
        <pc:sldMkLst>
          <pc:docMk/>
          <pc:sldMk cId="1595270826" sldId="3698"/>
        </pc:sldMkLst>
        <pc:graphicFrameChg chg="mod">
          <ac:chgData name="Kapalavayi, Ramya S" userId="da89255d-45c7-4da7-97eb-f3f90abcfd0b" providerId="ADAL" clId="{54F42806-C6C4-4BFD-8C9C-D21582D7D9BF}" dt="2023-07-25T14:28:15.632" v="708"/>
          <ac:graphicFrameMkLst>
            <pc:docMk/>
            <pc:sldMk cId="1595270826" sldId="3698"/>
            <ac:graphicFrameMk id="7" creationId="{E939E121-8AF5-681A-87F9-64171F9C37A6}"/>
          </ac:graphicFrameMkLst>
        </pc:graphicFrameChg>
      </pc:sldChg>
      <pc:sldChg chg="modSp">
        <pc:chgData name="Kapalavayi, Ramya S" userId="da89255d-45c7-4da7-97eb-f3f90abcfd0b" providerId="ADAL" clId="{54F42806-C6C4-4BFD-8C9C-D21582D7D9BF}" dt="2023-07-25T14:46:04.289" v="893" actId="14100"/>
        <pc:sldMkLst>
          <pc:docMk/>
          <pc:sldMk cId="7283056" sldId="3699"/>
        </pc:sldMkLst>
        <pc:picChg chg="mod">
          <ac:chgData name="Kapalavayi, Ramya S" userId="da89255d-45c7-4da7-97eb-f3f90abcfd0b" providerId="ADAL" clId="{54F42806-C6C4-4BFD-8C9C-D21582D7D9BF}" dt="2023-07-25T14:46:04.289" v="893" actId="14100"/>
          <ac:picMkLst>
            <pc:docMk/>
            <pc:sldMk cId="7283056" sldId="3699"/>
            <ac:picMk id="1026" creationId="{ADC73774-88E3-910B-FD10-1ACCC34480C2}"/>
          </ac:picMkLst>
        </pc:picChg>
        <pc:picChg chg="mod">
          <ac:chgData name="Kapalavayi, Ramya S" userId="da89255d-45c7-4da7-97eb-f3f90abcfd0b" providerId="ADAL" clId="{54F42806-C6C4-4BFD-8C9C-D21582D7D9BF}" dt="2023-07-25T14:45:40.585" v="890" actId="14100"/>
          <ac:picMkLst>
            <pc:docMk/>
            <pc:sldMk cId="7283056" sldId="3699"/>
            <ac:picMk id="1028" creationId="{3792C0A6-5B10-FBCE-9AF0-CE644A0FE7F2}"/>
          </ac:picMkLst>
        </pc:picChg>
        <pc:picChg chg="mod">
          <ac:chgData name="Kapalavayi, Ramya S" userId="da89255d-45c7-4da7-97eb-f3f90abcfd0b" providerId="ADAL" clId="{54F42806-C6C4-4BFD-8C9C-D21582D7D9BF}" dt="2023-07-25T14:45:32.932" v="888" actId="1076"/>
          <ac:picMkLst>
            <pc:docMk/>
            <pc:sldMk cId="7283056" sldId="3699"/>
            <ac:picMk id="3074" creationId="{8092548F-3286-17AE-99D6-18DA291A7366}"/>
          </ac:picMkLst>
        </pc:picChg>
      </pc:sldChg>
    </pc:docChg>
  </pc:docChgLst>
  <pc:docChgLst>
    <pc:chgData name="Mehta, Vishesh" userId="8163c1b2-ac67-48e1-8e9d-442917a9f10d" providerId="ADAL" clId="{B33366B7-98F2-4BB4-B06A-46E2F1121269}"/>
    <pc:docChg chg="addSld delSld modSld">
      <pc:chgData name="Mehta, Vishesh" userId="8163c1b2-ac67-48e1-8e9d-442917a9f10d" providerId="ADAL" clId="{B33366B7-98F2-4BB4-B06A-46E2F1121269}" dt="2023-07-24T18:54:36.504" v="4"/>
      <pc:docMkLst>
        <pc:docMk/>
      </pc:docMkLst>
      <pc:sldChg chg="del">
        <pc:chgData name="Mehta, Vishesh" userId="8163c1b2-ac67-48e1-8e9d-442917a9f10d" providerId="ADAL" clId="{B33366B7-98F2-4BB4-B06A-46E2F1121269}" dt="2023-07-24T18:54:26.963" v="1" actId="47"/>
        <pc:sldMkLst>
          <pc:docMk/>
          <pc:sldMk cId="1288853237" sldId="364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263492114" sldId="373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1934410680" sldId="374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3993928964" sldId="375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1764615936" sldId="3590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4206793325" sldId="3591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176983750" sldId="3592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1668365039" sldId="3600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2075373323" sldId="3603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374220009" sldId="3607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681187675" sldId="3613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3919112467" sldId="3620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3322107948" sldId="3621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565577296" sldId="3623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3096146122" sldId="3624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3082899506" sldId="3626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2165706493" sldId="3627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1041550661" sldId="3630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4013788771" sldId="3644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517762579" sldId="3645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1170731709" sldId="3650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2443036134" sldId="3651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2256973423" sldId="3652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1837715525" sldId="3655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1888414523" sldId="3657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2435110380" sldId="3658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3440181352" sldId="3660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3407244912" sldId="3661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1395837216" sldId="3662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3606768679" sldId="3663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3677005564" sldId="3664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764194520" sldId="3665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4129765501" sldId="3666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424117049" sldId="3667"/>
        </pc:sldMkLst>
      </pc:sldChg>
      <pc:sldChg chg="add del">
        <pc:chgData name="Mehta, Vishesh" userId="8163c1b2-ac67-48e1-8e9d-442917a9f10d" providerId="ADAL" clId="{B33366B7-98F2-4BB4-B06A-46E2F1121269}" dt="2023-07-24T18:54:36.504" v="4"/>
        <pc:sldMkLst>
          <pc:docMk/>
          <pc:sldMk cId="3288433710" sldId="3668"/>
        </pc:sldMkLst>
      </pc:sldChg>
      <pc:sldChg chg="add del">
        <pc:chgData name="Mehta, Vishesh" userId="8163c1b2-ac67-48e1-8e9d-442917a9f10d" providerId="ADAL" clId="{B33366B7-98F2-4BB4-B06A-46E2F1121269}" dt="2023-07-24T18:54:36.504" v="4"/>
        <pc:sldMkLst>
          <pc:docMk/>
          <pc:sldMk cId="141854972" sldId="3669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910266834" sldId="3672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1801146514" sldId="3673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2139945382" sldId="3674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448567852" sldId="3675"/>
        </pc:sldMkLst>
      </pc:sldChg>
      <pc:sldChg chg="add del">
        <pc:chgData name="Mehta, Vishesh" userId="8163c1b2-ac67-48e1-8e9d-442917a9f10d" providerId="ADAL" clId="{B33366B7-98F2-4BB4-B06A-46E2F1121269}" dt="2023-07-24T18:54:36.504" v="4"/>
        <pc:sldMkLst>
          <pc:docMk/>
          <pc:sldMk cId="133270248" sldId="3676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1914518731" sldId="3677"/>
        </pc:sldMkLst>
      </pc:sldChg>
      <pc:sldChg chg="del">
        <pc:chgData name="Mehta, Vishesh" userId="8163c1b2-ac67-48e1-8e9d-442917a9f10d" providerId="ADAL" clId="{B33366B7-98F2-4BB4-B06A-46E2F1121269}" dt="2023-07-24T18:54:30.237" v="2" actId="47"/>
        <pc:sldMkLst>
          <pc:docMk/>
          <pc:sldMk cId="3708552941" sldId="3677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3531076749" sldId="3678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973177099" sldId="3681"/>
        </pc:sldMkLst>
      </pc:sldChg>
      <pc:sldChg chg="add del">
        <pc:chgData name="Mehta, Vishesh" userId="8163c1b2-ac67-48e1-8e9d-442917a9f10d" providerId="ADAL" clId="{B33366B7-98F2-4BB4-B06A-46E2F1121269}" dt="2023-07-24T18:54:36.504" v="4"/>
        <pc:sldMkLst>
          <pc:docMk/>
          <pc:sldMk cId="400507667" sldId="3682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515151804" sldId="3684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2365724163" sldId="3685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2275920435" sldId="3686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3928833677" sldId="3687"/>
        </pc:sldMkLst>
      </pc:sldChg>
      <pc:sldChg chg="add">
        <pc:chgData name="Mehta, Vishesh" userId="8163c1b2-ac67-48e1-8e9d-442917a9f10d" providerId="ADAL" clId="{B33366B7-98F2-4BB4-B06A-46E2F1121269}" dt="2023-07-24T18:54:36.504" v="4"/>
        <pc:sldMkLst>
          <pc:docMk/>
          <pc:sldMk cId="1116620279" sldId="3688"/>
        </pc:sldMkLst>
      </pc:sldChg>
    </pc:docChg>
  </pc:docChgLst>
  <pc:docChgLst>
    <pc:chgData name="Shimpi, Piyusha S" userId="0c019c91-0821-4529-9dc2-02375fba2f06" providerId="ADAL" clId="{325C667E-42ED-4135-9B97-F6C17157C320}"/>
    <pc:docChg chg="undo custSel addSld delSld modSld sldOrd modSection">
      <pc:chgData name="Shimpi, Piyusha S" userId="0c019c91-0821-4529-9dc2-02375fba2f06" providerId="ADAL" clId="{325C667E-42ED-4135-9B97-F6C17157C320}" dt="2023-07-25T10:21:21.057" v="978" actId="1076"/>
      <pc:docMkLst>
        <pc:docMk/>
      </pc:docMkLst>
      <pc:sldChg chg="modSp mod">
        <pc:chgData name="Shimpi, Piyusha S" userId="0c019c91-0821-4529-9dc2-02375fba2f06" providerId="ADAL" clId="{325C667E-42ED-4135-9B97-F6C17157C320}" dt="2023-07-25T05:28:08.984" v="118" actId="1440"/>
        <pc:sldMkLst>
          <pc:docMk/>
          <pc:sldMk cId="3993928964" sldId="375"/>
        </pc:sldMkLst>
        <pc:picChg chg="mod">
          <ac:chgData name="Shimpi, Piyusha S" userId="0c019c91-0821-4529-9dc2-02375fba2f06" providerId="ADAL" clId="{325C667E-42ED-4135-9B97-F6C17157C320}" dt="2023-07-25T05:28:08.984" v="118" actId="1440"/>
          <ac:picMkLst>
            <pc:docMk/>
            <pc:sldMk cId="3993928964" sldId="375"/>
            <ac:picMk id="2" creationId="{D1FD387D-BB4D-A483-16AE-B2DB3C25586E}"/>
          </ac:picMkLst>
        </pc:picChg>
        <pc:picChg chg="mod">
          <ac:chgData name="Shimpi, Piyusha S" userId="0c019c91-0821-4529-9dc2-02375fba2f06" providerId="ADAL" clId="{325C667E-42ED-4135-9B97-F6C17157C320}" dt="2023-07-25T05:28:04.958" v="117" actId="1440"/>
          <ac:picMkLst>
            <pc:docMk/>
            <pc:sldMk cId="3993928964" sldId="375"/>
            <ac:picMk id="7" creationId="{8A4E5224-F2A2-FEFD-AADE-516DA09AF255}"/>
          </ac:picMkLst>
        </pc:picChg>
      </pc:sldChg>
      <pc:sldChg chg="addSp delSp modSp mod">
        <pc:chgData name="Shimpi, Piyusha S" userId="0c019c91-0821-4529-9dc2-02375fba2f06" providerId="ADAL" clId="{325C667E-42ED-4135-9B97-F6C17157C320}" dt="2023-07-25T05:27:07.077" v="113" actId="1440"/>
        <pc:sldMkLst>
          <pc:docMk/>
          <pc:sldMk cId="1764615936" sldId="3590"/>
        </pc:sldMkLst>
        <pc:picChg chg="add del mod">
          <ac:chgData name="Shimpi, Piyusha S" userId="0c019c91-0821-4529-9dc2-02375fba2f06" providerId="ADAL" clId="{325C667E-42ED-4135-9B97-F6C17157C320}" dt="2023-07-24T19:39:34.054" v="6" actId="478"/>
          <ac:picMkLst>
            <pc:docMk/>
            <pc:sldMk cId="1764615936" sldId="3590"/>
            <ac:picMk id="2" creationId="{2411F6EA-BDCC-49E5-024D-C084EB929544}"/>
          </ac:picMkLst>
        </pc:picChg>
        <pc:picChg chg="mod">
          <ac:chgData name="Shimpi, Piyusha S" userId="0c019c91-0821-4529-9dc2-02375fba2f06" providerId="ADAL" clId="{325C667E-42ED-4135-9B97-F6C17157C320}" dt="2023-07-25T05:27:07.077" v="113" actId="1440"/>
          <ac:picMkLst>
            <pc:docMk/>
            <pc:sldMk cId="1764615936" sldId="3590"/>
            <ac:picMk id="10" creationId="{A1EBDF93-28A1-0F16-9736-9F6975920003}"/>
          </ac:picMkLst>
        </pc:picChg>
      </pc:sldChg>
      <pc:sldChg chg="addSp delSp modSp mod">
        <pc:chgData name="Shimpi, Piyusha S" userId="0c019c91-0821-4529-9dc2-02375fba2f06" providerId="ADAL" clId="{325C667E-42ED-4135-9B97-F6C17157C320}" dt="2023-07-25T10:00:05.786" v="947" actId="20577"/>
        <pc:sldMkLst>
          <pc:docMk/>
          <pc:sldMk cId="4206793325" sldId="3591"/>
        </pc:sldMkLst>
        <pc:spChg chg="mod">
          <ac:chgData name="Shimpi, Piyusha S" userId="0c019c91-0821-4529-9dc2-02375fba2f06" providerId="ADAL" clId="{325C667E-42ED-4135-9B97-F6C17157C320}" dt="2023-07-25T10:00:05.786" v="947" actId="20577"/>
          <ac:spMkLst>
            <pc:docMk/>
            <pc:sldMk cId="4206793325" sldId="3591"/>
            <ac:spMk id="5" creationId="{96C6F917-AD77-C6BB-7591-8FA0F5035FF5}"/>
          </ac:spMkLst>
        </pc:spChg>
        <pc:spChg chg="add del mod">
          <ac:chgData name="Shimpi, Piyusha S" userId="0c019c91-0821-4529-9dc2-02375fba2f06" providerId="ADAL" clId="{325C667E-42ED-4135-9B97-F6C17157C320}" dt="2023-07-24T19:39:53.238" v="12" actId="478"/>
          <ac:spMkLst>
            <pc:docMk/>
            <pc:sldMk cId="4206793325" sldId="3591"/>
            <ac:spMk id="9" creationId="{DEA7A6F8-A16F-C6DB-FBFE-D8B2245C3D82}"/>
          </ac:spMkLst>
        </pc:spChg>
        <pc:picChg chg="add mod">
          <ac:chgData name="Shimpi, Piyusha S" userId="0c019c91-0821-4529-9dc2-02375fba2f06" providerId="ADAL" clId="{325C667E-42ED-4135-9B97-F6C17157C320}" dt="2023-07-25T05:27:22.154" v="114" actId="1440"/>
          <ac:picMkLst>
            <pc:docMk/>
            <pc:sldMk cId="4206793325" sldId="3591"/>
            <ac:picMk id="2" creationId="{CD8591CD-CE5C-ADCE-476F-F1196643EA73}"/>
          </ac:picMkLst>
        </pc:picChg>
        <pc:picChg chg="del">
          <ac:chgData name="Shimpi, Piyusha S" userId="0c019c91-0821-4529-9dc2-02375fba2f06" providerId="ADAL" clId="{325C667E-42ED-4135-9B97-F6C17157C320}" dt="2023-07-24T19:39:46.865" v="9" actId="478"/>
          <ac:picMkLst>
            <pc:docMk/>
            <pc:sldMk cId="4206793325" sldId="3591"/>
            <ac:picMk id="10" creationId="{D84BFF90-10F4-7A5B-FF8B-03463435361F}"/>
          </ac:picMkLst>
        </pc:picChg>
      </pc:sldChg>
      <pc:sldChg chg="modSp mod">
        <pc:chgData name="Shimpi, Piyusha S" userId="0c019c91-0821-4529-9dc2-02375fba2f06" providerId="ADAL" clId="{325C667E-42ED-4135-9B97-F6C17157C320}" dt="2023-07-25T05:28:41.414" v="123" actId="1440"/>
        <pc:sldMkLst>
          <pc:docMk/>
          <pc:sldMk cId="176983750" sldId="3592"/>
        </pc:sldMkLst>
        <pc:picChg chg="mod">
          <ac:chgData name="Shimpi, Piyusha S" userId="0c019c91-0821-4529-9dc2-02375fba2f06" providerId="ADAL" clId="{325C667E-42ED-4135-9B97-F6C17157C320}" dt="2023-07-25T05:28:41.414" v="123" actId="1440"/>
          <ac:picMkLst>
            <pc:docMk/>
            <pc:sldMk cId="176983750" sldId="3592"/>
            <ac:picMk id="2" creationId="{E1E180D7-328E-C51B-574F-3E7FB17B2D39}"/>
          </ac:picMkLst>
        </pc:picChg>
      </pc:sldChg>
      <pc:sldChg chg="modSp mod">
        <pc:chgData name="Shimpi, Piyusha S" userId="0c019c91-0821-4529-9dc2-02375fba2f06" providerId="ADAL" clId="{325C667E-42ED-4135-9B97-F6C17157C320}" dt="2023-07-25T05:28:35.820" v="122" actId="1440"/>
        <pc:sldMkLst>
          <pc:docMk/>
          <pc:sldMk cId="1668365039" sldId="3600"/>
        </pc:sldMkLst>
        <pc:picChg chg="mod">
          <ac:chgData name="Shimpi, Piyusha S" userId="0c019c91-0821-4529-9dc2-02375fba2f06" providerId="ADAL" clId="{325C667E-42ED-4135-9B97-F6C17157C320}" dt="2023-07-25T05:28:35.820" v="122" actId="1440"/>
          <ac:picMkLst>
            <pc:docMk/>
            <pc:sldMk cId="1668365039" sldId="3600"/>
            <ac:picMk id="9" creationId="{4EA28CA8-048C-A8A0-F7C4-3B8DAB13AAD7}"/>
          </ac:picMkLst>
        </pc:picChg>
      </pc:sldChg>
      <pc:sldChg chg="modSp mod">
        <pc:chgData name="Shimpi, Piyusha S" userId="0c019c91-0821-4529-9dc2-02375fba2f06" providerId="ADAL" clId="{325C667E-42ED-4135-9B97-F6C17157C320}" dt="2023-07-25T05:28:24.275" v="120" actId="1440"/>
        <pc:sldMkLst>
          <pc:docMk/>
          <pc:sldMk cId="374220009" sldId="3607"/>
        </pc:sldMkLst>
        <pc:picChg chg="mod">
          <ac:chgData name="Shimpi, Piyusha S" userId="0c019c91-0821-4529-9dc2-02375fba2f06" providerId="ADAL" clId="{325C667E-42ED-4135-9B97-F6C17157C320}" dt="2023-07-25T05:28:24.275" v="120" actId="1440"/>
          <ac:picMkLst>
            <pc:docMk/>
            <pc:sldMk cId="374220009" sldId="3607"/>
            <ac:picMk id="5" creationId="{7D538574-47DC-4BB9-6C73-0F339E094983}"/>
          </ac:picMkLst>
        </pc:picChg>
      </pc:sldChg>
      <pc:sldChg chg="addSp delSp modSp mod">
        <pc:chgData name="Shimpi, Piyusha S" userId="0c019c91-0821-4529-9dc2-02375fba2f06" providerId="ADAL" clId="{325C667E-42ED-4135-9B97-F6C17157C320}" dt="2023-07-25T05:27:34.665" v="116" actId="1440"/>
        <pc:sldMkLst>
          <pc:docMk/>
          <pc:sldMk cId="3919112467" sldId="3620"/>
        </pc:sldMkLst>
        <pc:spChg chg="add mod">
          <ac:chgData name="Shimpi, Piyusha S" userId="0c019c91-0821-4529-9dc2-02375fba2f06" providerId="ADAL" clId="{325C667E-42ED-4135-9B97-F6C17157C320}" dt="2023-07-24T19:56:15.839" v="26" actId="20577"/>
          <ac:spMkLst>
            <pc:docMk/>
            <pc:sldMk cId="3919112467" sldId="3620"/>
            <ac:spMk id="4" creationId="{D94499B1-A0BE-DDF5-E022-B5326ADA44B7}"/>
          </ac:spMkLst>
        </pc:spChg>
        <pc:spChg chg="add mod">
          <ac:chgData name="Shimpi, Piyusha S" userId="0c019c91-0821-4529-9dc2-02375fba2f06" providerId="ADAL" clId="{325C667E-42ED-4135-9B97-F6C17157C320}" dt="2023-07-24T19:56:39.574" v="45" actId="20577"/>
          <ac:spMkLst>
            <pc:docMk/>
            <pc:sldMk cId="3919112467" sldId="3620"/>
            <ac:spMk id="6" creationId="{7A341635-594F-491F-0701-7A40813E82B3}"/>
          </ac:spMkLst>
        </pc:spChg>
        <pc:picChg chg="add del mod">
          <ac:chgData name="Shimpi, Piyusha S" userId="0c019c91-0821-4529-9dc2-02375fba2f06" providerId="ADAL" clId="{325C667E-42ED-4135-9B97-F6C17157C320}" dt="2023-07-24T19:55:57.002" v="18"/>
          <ac:picMkLst>
            <pc:docMk/>
            <pc:sldMk cId="3919112467" sldId="3620"/>
            <ac:picMk id="2" creationId="{5AA60B30-3090-EBDF-D87A-1C5C6BD9A673}"/>
          </ac:picMkLst>
        </pc:picChg>
        <pc:picChg chg="mod">
          <ac:chgData name="Shimpi, Piyusha S" userId="0c019c91-0821-4529-9dc2-02375fba2f06" providerId="ADAL" clId="{325C667E-42ED-4135-9B97-F6C17157C320}" dt="2023-07-25T05:27:34.665" v="116" actId="1440"/>
          <ac:picMkLst>
            <pc:docMk/>
            <pc:sldMk cId="3919112467" sldId="3620"/>
            <ac:picMk id="9" creationId="{A93EDF4C-9B6D-93CF-F590-9DE5D2B8E88F}"/>
          </ac:picMkLst>
        </pc:picChg>
        <pc:picChg chg="mod">
          <ac:chgData name="Shimpi, Piyusha S" userId="0c019c91-0821-4529-9dc2-02375fba2f06" providerId="ADAL" clId="{325C667E-42ED-4135-9B97-F6C17157C320}" dt="2023-07-25T05:27:31.029" v="115" actId="1440"/>
          <ac:picMkLst>
            <pc:docMk/>
            <pc:sldMk cId="3919112467" sldId="3620"/>
            <ac:picMk id="19" creationId="{E2BC185D-8202-82BF-D83C-7F6F01A064F9}"/>
          </ac:picMkLst>
        </pc:picChg>
      </pc:sldChg>
      <pc:sldChg chg="modSp mod">
        <pc:chgData name="Shimpi, Piyusha S" userId="0c019c91-0821-4529-9dc2-02375fba2f06" providerId="ADAL" clId="{325C667E-42ED-4135-9B97-F6C17157C320}" dt="2023-07-25T06:39:35.023" v="833" actId="20577"/>
        <pc:sldMkLst>
          <pc:docMk/>
          <pc:sldMk cId="565577296" sldId="3623"/>
        </pc:sldMkLst>
        <pc:spChg chg="mod">
          <ac:chgData name="Shimpi, Piyusha S" userId="0c019c91-0821-4529-9dc2-02375fba2f06" providerId="ADAL" clId="{325C667E-42ED-4135-9B97-F6C17157C320}" dt="2023-07-25T06:39:35.023" v="833" actId="20577"/>
          <ac:spMkLst>
            <pc:docMk/>
            <pc:sldMk cId="565577296" sldId="3623"/>
            <ac:spMk id="1085" creationId="{5F2F0D4A-7DEE-4EA9-822C-7A91555E6497}"/>
          </ac:spMkLst>
        </pc:spChg>
      </pc:sldChg>
      <pc:sldChg chg="modSp mod">
        <pc:chgData name="Shimpi, Piyusha S" userId="0c019c91-0821-4529-9dc2-02375fba2f06" providerId="ADAL" clId="{325C667E-42ED-4135-9B97-F6C17157C320}" dt="2023-07-25T06:51:26.054" v="838" actId="14100"/>
        <pc:sldMkLst>
          <pc:docMk/>
          <pc:sldMk cId="3096146122" sldId="3624"/>
        </pc:sldMkLst>
        <pc:picChg chg="mod">
          <ac:chgData name="Shimpi, Piyusha S" userId="0c019c91-0821-4529-9dc2-02375fba2f06" providerId="ADAL" clId="{325C667E-42ED-4135-9B97-F6C17157C320}" dt="2023-07-25T06:51:26.054" v="838" actId="14100"/>
          <ac:picMkLst>
            <pc:docMk/>
            <pc:sldMk cId="3096146122" sldId="3624"/>
            <ac:picMk id="2" creationId="{BE0ED366-EE71-FB6A-9DEB-07C331B4DB40}"/>
          </ac:picMkLst>
        </pc:picChg>
        <pc:picChg chg="mod">
          <ac:chgData name="Shimpi, Piyusha S" userId="0c019c91-0821-4529-9dc2-02375fba2f06" providerId="ADAL" clId="{325C667E-42ED-4135-9B97-F6C17157C320}" dt="2023-07-25T05:28:31.368" v="121" actId="1440"/>
          <ac:picMkLst>
            <pc:docMk/>
            <pc:sldMk cId="3096146122" sldId="3624"/>
            <ac:picMk id="12" creationId="{4E5A18BD-E7C2-D127-5DFD-6B5EEBC348F8}"/>
          </ac:picMkLst>
        </pc:picChg>
      </pc:sldChg>
      <pc:sldChg chg="modSp mod">
        <pc:chgData name="Shimpi, Piyusha S" userId="0c019c91-0821-4529-9dc2-02375fba2f06" providerId="ADAL" clId="{325C667E-42ED-4135-9B97-F6C17157C320}" dt="2023-07-25T09:54:46.466" v="853" actId="1076"/>
        <pc:sldMkLst>
          <pc:docMk/>
          <pc:sldMk cId="3082899506" sldId="3626"/>
        </pc:sldMkLst>
        <pc:spChg chg="mod">
          <ac:chgData name="Shimpi, Piyusha S" userId="0c019c91-0821-4529-9dc2-02375fba2f06" providerId="ADAL" clId="{325C667E-42ED-4135-9B97-F6C17157C320}" dt="2023-07-25T05:24:55.706" v="111" actId="20577"/>
          <ac:spMkLst>
            <pc:docMk/>
            <pc:sldMk cId="3082899506" sldId="3626"/>
            <ac:spMk id="5" creationId="{DFD95816-8702-54C7-4B7B-E00F71282D9B}"/>
          </ac:spMkLst>
        </pc:spChg>
        <pc:spChg chg="mod">
          <ac:chgData name="Shimpi, Piyusha S" userId="0c019c91-0821-4529-9dc2-02375fba2f06" providerId="ADAL" clId="{325C667E-42ED-4135-9B97-F6C17157C320}" dt="2023-07-25T05:34:14.321" v="131" actId="1076"/>
          <ac:spMkLst>
            <pc:docMk/>
            <pc:sldMk cId="3082899506" sldId="3626"/>
            <ac:spMk id="13" creationId="{B18BFE59-B6D8-AC00-225D-B15D4E1EAA1A}"/>
          </ac:spMkLst>
        </pc:spChg>
        <pc:spChg chg="mod">
          <ac:chgData name="Shimpi, Piyusha S" userId="0c019c91-0821-4529-9dc2-02375fba2f06" providerId="ADAL" clId="{325C667E-42ED-4135-9B97-F6C17157C320}" dt="2023-07-25T09:54:46.466" v="853" actId="1076"/>
          <ac:spMkLst>
            <pc:docMk/>
            <pc:sldMk cId="3082899506" sldId="3626"/>
            <ac:spMk id="15" creationId="{E1DA6EC6-2BA2-F0F7-A15D-796E0BDB7337}"/>
          </ac:spMkLst>
        </pc:spChg>
        <pc:spChg chg="mod">
          <ac:chgData name="Shimpi, Piyusha S" userId="0c019c91-0821-4529-9dc2-02375fba2f06" providerId="ADAL" clId="{325C667E-42ED-4135-9B97-F6C17157C320}" dt="2023-07-25T09:54:17.018" v="847" actId="21"/>
          <ac:spMkLst>
            <pc:docMk/>
            <pc:sldMk cId="3082899506" sldId="3626"/>
            <ac:spMk id="18" creationId="{057D7E52-67CF-0D87-972C-1A8A6C48F5BA}"/>
          </ac:spMkLst>
        </pc:spChg>
        <pc:spChg chg="mod">
          <ac:chgData name="Shimpi, Piyusha S" userId="0c019c91-0821-4529-9dc2-02375fba2f06" providerId="ADAL" clId="{325C667E-42ED-4135-9B97-F6C17157C320}" dt="2023-07-25T05:35:26.520" v="133" actId="113"/>
          <ac:spMkLst>
            <pc:docMk/>
            <pc:sldMk cId="3082899506" sldId="3626"/>
            <ac:spMk id="33" creationId="{F580F67C-9208-E64D-3AE8-627EF19CC5F1}"/>
          </ac:spMkLst>
        </pc:spChg>
        <pc:spChg chg="mod">
          <ac:chgData name="Shimpi, Piyusha S" userId="0c019c91-0821-4529-9dc2-02375fba2f06" providerId="ADAL" clId="{325C667E-42ED-4135-9B97-F6C17157C320}" dt="2023-07-25T05:35:52.955" v="136" actId="113"/>
          <ac:spMkLst>
            <pc:docMk/>
            <pc:sldMk cId="3082899506" sldId="3626"/>
            <ac:spMk id="34" creationId="{D519E393-5E7D-2F07-8BFF-5F6EAFE2E516}"/>
          </ac:spMkLst>
        </pc:spChg>
        <pc:spChg chg="mod">
          <ac:chgData name="Shimpi, Piyusha S" userId="0c019c91-0821-4529-9dc2-02375fba2f06" providerId="ADAL" clId="{325C667E-42ED-4135-9B97-F6C17157C320}" dt="2023-07-25T05:37:32.467" v="145" actId="1076"/>
          <ac:spMkLst>
            <pc:docMk/>
            <pc:sldMk cId="3082899506" sldId="3626"/>
            <ac:spMk id="35" creationId="{74AF5699-CCF0-652A-7C2F-AFEEA8770FCA}"/>
          </ac:spMkLst>
        </pc:spChg>
        <pc:spChg chg="mod">
          <ac:chgData name="Shimpi, Piyusha S" userId="0c019c91-0821-4529-9dc2-02375fba2f06" providerId="ADAL" clId="{325C667E-42ED-4135-9B97-F6C17157C320}" dt="2023-07-25T05:39:26.825" v="149" actId="113"/>
          <ac:spMkLst>
            <pc:docMk/>
            <pc:sldMk cId="3082899506" sldId="3626"/>
            <ac:spMk id="36" creationId="{F64A350E-53FC-9590-E367-F702620203B1}"/>
          </ac:spMkLst>
        </pc:spChg>
        <pc:spChg chg="mod">
          <ac:chgData name="Shimpi, Piyusha S" userId="0c019c91-0821-4529-9dc2-02375fba2f06" providerId="ADAL" clId="{325C667E-42ED-4135-9B97-F6C17157C320}" dt="2023-07-25T05:36:53.001" v="141" actId="113"/>
          <ac:spMkLst>
            <pc:docMk/>
            <pc:sldMk cId="3082899506" sldId="3626"/>
            <ac:spMk id="38" creationId="{DDFA83C6-3292-3743-313B-03BF4EC71950}"/>
          </ac:spMkLst>
        </pc:spChg>
        <pc:spChg chg="mod">
          <ac:chgData name="Shimpi, Piyusha S" userId="0c019c91-0821-4529-9dc2-02375fba2f06" providerId="ADAL" clId="{325C667E-42ED-4135-9B97-F6C17157C320}" dt="2023-07-25T05:39:53.801" v="151" actId="20577"/>
          <ac:spMkLst>
            <pc:docMk/>
            <pc:sldMk cId="3082899506" sldId="3626"/>
            <ac:spMk id="71" creationId="{068BAFFA-5F9F-B354-E5E9-5738771D457A}"/>
          </ac:spMkLst>
        </pc:spChg>
        <pc:grpChg chg="mod">
          <ac:chgData name="Shimpi, Piyusha S" userId="0c019c91-0821-4529-9dc2-02375fba2f06" providerId="ADAL" clId="{325C667E-42ED-4135-9B97-F6C17157C320}" dt="2023-07-25T05:39:42.518" v="150" actId="1076"/>
          <ac:grpSpMkLst>
            <pc:docMk/>
            <pc:sldMk cId="3082899506" sldId="3626"/>
            <ac:grpSpMk id="8" creationId="{9E36FE9D-B92C-1F45-E15C-EA1F1DABA701}"/>
          </ac:grpSpMkLst>
        </pc:grpChg>
      </pc:sldChg>
      <pc:sldChg chg="modSp mod">
        <pc:chgData name="Shimpi, Piyusha S" userId="0c019c91-0821-4529-9dc2-02375fba2f06" providerId="ADAL" clId="{325C667E-42ED-4135-9B97-F6C17157C320}" dt="2023-07-25T05:28:15.491" v="119" actId="1440"/>
        <pc:sldMkLst>
          <pc:docMk/>
          <pc:sldMk cId="2165706493" sldId="3627"/>
        </pc:sldMkLst>
        <pc:picChg chg="mod">
          <ac:chgData name="Shimpi, Piyusha S" userId="0c019c91-0821-4529-9dc2-02375fba2f06" providerId="ADAL" clId="{325C667E-42ED-4135-9B97-F6C17157C320}" dt="2023-07-25T05:28:15.491" v="119" actId="1440"/>
          <ac:picMkLst>
            <pc:docMk/>
            <pc:sldMk cId="2165706493" sldId="3627"/>
            <ac:picMk id="5" creationId="{8A47CD56-C969-3D94-D3D0-69E0CB875D6A}"/>
          </ac:picMkLst>
        </pc:picChg>
      </pc:sldChg>
      <pc:sldChg chg="modSp mod">
        <pc:chgData name="Shimpi, Piyusha S" userId="0c019c91-0821-4529-9dc2-02375fba2f06" providerId="ADAL" clId="{325C667E-42ED-4135-9B97-F6C17157C320}" dt="2023-07-25T10:17:52.633" v="977" actId="1076"/>
        <pc:sldMkLst>
          <pc:docMk/>
          <pc:sldMk cId="1041550661" sldId="3630"/>
        </pc:sldMkLst>
        <pc:spChg chg="mod">
          <ac:chgData name="Shimpi, Piyusha S" userId="0c019c91-0821-4529-9dc2-02375fba2f06" providerId="ADAL" clId="{325C667E-42ED-4135-9B97-F6C17157C320}" dt="2023-07-25T10:17:52.633" v="977" actId="1076"/>
          <ac:spMkLst>
            <pc:docMk/>
            <pc:sldMk cId="1041550661" sldId="3630"/>
            <ac:spMk id="4" creationId="{3EB051B3-A1EC-2451-A6D0-7FEC3DDF39AA}"/>
          </ac:spMkLst>
        </pc:spChg>
        <pc:picChg chg="mod">
          <ac:chgData name="Shimpi, Piyusha S" userId="0c019c91-0821-4529-9dc2-02375fba2f06" providerId="ADAL" clId="{325C667E-42ED-4135-9B97-F6C17157C320}" dt="2023-07-25T10:17:45.489" v="976" actId="1076"/>
          <ac:picMkLst>
            <pc:docMk/>
            <pc:sldMk cId="1041550661" sldId="3630"/>
            <ac:picMk id="2" creationId="{786A36DD-DF06-98F7-BCB8-3274960E6B72}"/>
          </ac:picMkLst>
        </pc:picChg>
      </pc:sldChg>
      <pc:sldChg chg="delSp modSp mod">
        <pc:chgData name="Shimpi, Piyusha S" userId="0c019c91-0821-4529-9dc2-02375fba2f06" providerId="ADAL" clId="{325C667E-42ED-4135-9B97-F6C17157C320}" dt="2023-07-25T10:01:44.918" v="949" actId="27636"/>
        <pc:sldMkLst>
          <pc:docMk/>
          <pc:sldMk cId="3288433710" sldId="3668"/>
        </pc:sldMkLst>
        <pc:spChg chg="mod">
          <ac:chgData name="Shimpi, Piyusha S" userId="0c019c91-0821-4529-9dc2-02375fba2f06" providerId="ADAL" clId="{325C667E-42ED-4135-9B97-F6C17157C320}" dt="2023-07-25T10:01:44.918" v="949" actId="27636"/>
          <ac:spMkLst>
            <pc:docMk/>
            <pc:sldMk cId="3288433710" sldId="3668"/>
            <ac:spMk id="2" creationId="{9A7983BD-92D8-A770-7824-C5E1F25185A1}"/>
          </ac:spMkLst>
        </pc:spChg>
        <pc:spChg chg="del mod">
          <ac:chgData name="Shimpi, Piyusha S" userId="0c019c91-0821-4529-9dc2-02375fba2f06" providerId="ADAL" clId="{325C667E-42ED-4135-9B97-F6C17157C320}" dt="2023-07-25T07:21:37.473" v="842" actId="478"/>
          <ac:spMkLst>
            <pc:docMk/>
            <pc:sldMk cId="3288433710" sldId="3668"/>
            <ac:spMk id="18" creationId="{4E4E941D-10CF-A743-C31C-D1168150DE00}"/>
          </ac:spMkLst>
        </pc:spChg>
        <pc:spChg chg="del">
          <ac:chgData name="Shimpi, Piyusha S" userId="0c019c91-0821-4529-9dc2-02375fba2f06" providerId="ADAL" clId="{325C667E-42ED-4135-9B97-F6C17157C320}" dt="2023-07-25T07:21:57.349" v="843" actId="478"/>
          <ac:spMkLst>
            <pc:docMk/>
            <pc:sldMk cId="3288433710" sldId="3668"/>
            <ac:spMk id="19" creationId="{6380627F-128A-B01C-1726-C30B816612F3}"/>
          </ac:spMkLst>
        </pc:spChg>
      </pc:sldChg>
      <pc:sldChg chg="mod modShow">
        <pc:chgData name="Shimpi, Piyusha S" userId="0c019c91-0821-4529-9dc2-02375fba2f06" providerId="ADAL" clId="{325C667E-42ED-4135-9B97-F6C17157C320}" dt="2023-07-25T09:51:59.646" v="845" actId="729"/>
        <pc:sldMkLst>
          <pc:docMk/>
          <pc:sldMk cId="141854972" sldId="3669"/>
        </pc:sldMkLst>
      </pc:sldChg>
      <pc:sldChg chg="mod modShow">
        <pc:chgData name="Shimpi, Piyusha S" userId="0c019c91-0821-4529-9dc2-02375fba2f06" providerId="ADAL" clId="{325C667E-42ED-4135-9B97-F6C17157C320}" dt="2023-07-25T09:51:56.762" v="844" actId="729"/>
        <pc:sldMkLst>
          <pc:docMk/>
          <pc:sldMk cId="133270248" sldId="3676"/>
        </pc:sldMkLst>
      </pc:sldChg>
      <pc:sldChg chg="modSp mod">
        <pc:chgData name="Shimpi, Piyusha S" userId="0c019c91-0821-4529-9dc2-02375fba2f06" providerId="ADAL" clId="{325C667E-42ED-4135-9B97-F6C17157C320}" dt="2023-07-25T05:22:15.304" v="93" actId="1440"/>
        <pc:sldMkLst>
          <pc:docMk/>
          <pc:sldMk cId="973177099" sldId="3681"/>
        </pc:sldMkLst>
        <pc:picChg chg="mod">
          <ac:chgData name="Shimpi, Piyusha S" userId="0c019c91-0821-4529-9dc2-02375fba2f06" providerId="ADAL" clId="{325C667E-42ED-4135-9B97-F6C17157C320}" dt="2023-07-25T05:22:15.304" v="93" actId="1440"/>
          <ac:picMkLst>
            <pc:docMk/>
            <pc:sldMk cId="973177099" sldId="3681"/>
            <ac:picMk id="2" creationId="{358D5B13-1BB9-2567-74EA-4B43838CA054}"/>
          </ac:picMkLst>
        </pc:picChg>
      </pc:sldChg>
      <pc:sldChg chg="addSp delSp mod">
        <pc:chgData name="Shimpi, Piyusha S" userId="0c019c91-0821-4529-9dc2-02375fba2f06" providerId="ADAL" clId="{325C667E-42ED-4135-9B97-F6C17157C320}" dt="2023-07-24T18:59:12.527" v="1" actId="22"/>
        <pc:sldMkLst>
          <pc:docMk/>
          <pc:sldMk cId="400507667" sldId="3682"/>
        </pc:sldMkLst>
        <pc:spChg chg="add del">
          <ac:chgData name="Shimpi, Piyusha S" userId="0c019c91-0821-4529-9dc2-02375fba2f06" providerId="ADAL" clId="{325C667E-42ED-4135-9B97-F6C17157C320}" dt="2023-07-24T18:59:12.527" v="1" actId="22"/>
          <ac:spMkLst>
            <pc:docMk/>
            <pc:sldMk cId="400507667" sldId="3682"/>
            <ac:spMk id="3" creationId="{8AE102B0-31BB-83AD-812A-3D95CDF02391}"/>
          </ac:spMkLst>
        </pc:spChg>
      </pc:sldChg>
      <pc:sldChg chg="addSp delSp modSp mod ord modShow">
        <pc:chgData name="Shimpi, Piyusha S" userId="0c019c91-0821-4529-9dc2-02375fba2f06" providerId="ADAL" clId="{325C667E-42ED-4135-9B97-F6C17157C320}" dt="2023-07-25T09:52:05.583" v="846" actId="729"/>
        <pc:sldMkLst>
          <pc:docMk/>
          <pc:sldMk cId="515151804" sldId="3684"/>
        </pc:sldMkLst>
        <pc:spChg chg="add mod">
          <ac:chgData name="Shimpi, Piyusha S" userId="0c019c91-0821-4529-9dc2-02375fba2f06" providerId="ADAL" clId="{325C667E-42ED-4135-9B97-F6C17157C320}" dt="2023-07-25T06:08:33.773" v="709"/>
          <ac:spMkLst>
            <pc:docMk/>
            <pc:sldMk cId="515151804" sldId="3684"/>
            <ac:spMk id="3" creationId="{9217A537-2431-C030-E022-EBB3293DCDC7}"/>
          </ac:spMkLst>
        </pc:spChg>
        <pc:spChg chg="mod">
          <ac:chgData name="Shimpi, Piyusha S" userId="0c019c91-0821-4529-9dc2-02375fba2f06" providerId="ADAL" clId="{325C667E-42ED-4135-9B97-F6C17157C320}" dt="2023-07-25T06:06:47.174" v="707" actId="1076"/>
          <ac:spMkLst>
            <pc:docMk/>
            <pc:sldMk cId="515151804" sldId="3684"/>
            <ac:spMk id="5" creationId="{3A1610A4-CF58-15A3-8277-B14BA5A36C62}"/>
          </ac:spMkLst>
        </pc:spChg>
        <pc:spChg chg="add mod">
          <ac:chgData name="Shimpi, Piyusha S" userId="0c019c91-0821-4529-9dc2-02375fba2f06" providerId="ADAL" clId="{325C667E-42ED-4135-9B97-F6C17157C320}" dt="2023-07-25T06:08:33.773" v="709"/>
          <ac:spMkLst>
            <pc:docMk/>
            <pc:sldMk cId="515151804" sldId="3684"/>
            <ac:spMk id="6" creationId="{82ECF719-87F2-D44D-7CF4-53389C0FCDCF}"/>
          </ac:spMkLst>
        </pc:spChg>
        <pc:spChg chg="mod">
          <ac:chgData name="Shimpi, Piyusha S" userId="0c019c91-0821-4529-9dc2-02375fba2f06" providerId="ADAL" clId="{325C667E-42ED-4135-9B97-F6C17157C320}" dt="2023-07-25T06:06:46.128" v="706" actId="1076"/>
          <ac:spMkLst>
            <pc:docMk/>
            <pc:sldMk cId="515151804" sldId="3684"/>
            <ac:spMk id="9" creationId="{796EDA30-93F1-275A-9B19-F19C07288BBF}"/>
          </ac:spMkLst>
        </pc:spChg>
        <pc:spChg chg="mod">
          <ac:chgData name="Shimpi, Piyusha S" userId="0c019c91-0821-4529-9dc2-02375fba2f06" providerId="ADAL" clId="{325C667E-42ED-4135-9B97-F6C17157C320}" dt="2023-07-25T06:10:55.337" v="742" actId="1076"/>
          <ac:spMkLst>
            <pc:docMk/>
            <pc:sldMk cId="515151804" sldId="3684"/>
            <ac:spMk id="11" creationId="{6508DD98-0603-00B8-53A8-6948CD1250DB}"/>
          </ac:spMkLst>
        </pc:spChg>
        <pc:grpChg chg="add del mod">
          <ac:chgData name="Shimpi, Piyusha S" userId="0c019c91-0821-4529-9dc2-02375fba2f06" providerId="ADAL" clId="{325C667E-42ED-4135-9B97-F6C17157C320}" dt="2023-07-25T06:08:39.726" v="711" actId="478"/>
          <ac:grpSpMkLst>
            <pc:docMk/>
            <pc:sldMk cId="515151804" sldId="3684"/>
            <ac:grpSpMk id="2" creationId="{61179A0C-F1F3-9131-E870-F6BD843D2337}"/>
          </ac:grpSpMkLst>
        </pc:grpChg>
        <pc:graphicFrameChg chg="mod">
          <ac:chgData name="Shimpi, Piyusha S" userId="0c019c91-0821-4529-9dc2-02375fba2f06" providerId="ADAL" clId="{325C667E-42ED-4135-9B97-F6C17157C320}" dt="2023-07-25T06:09:11.329" v="715"/>
          <ac:graphicFrameMkLst>
            <pc:docMk/>
            <pc:sldMk cId="515151804" sldId="3684"/>
            <ac:graphicFrameMk id="8" creationId="{7D9AA59B-5A16-6128-246A-26A2BB98E43F}"/>
          </ac:graphicFrameMkLst>
        </pc:graphicFrameChg>
        <pc:picChg chg="add mod">
          <ac:chgData name="Shimpi, Piyusha S" userId="0c019c91-0821-4529-9dc2-02375fba2f06" providerId="ADAL" clId="{325C667E-42ED-4135-9B97-F6C17157C320}" dt="2023-07-25T06:08:33.773" v="709"/>
          <ac:picMkLst>
            <pc:docMk/>
            <pc:sldMk cId="515151804" sldId="3684"/>
            <ac:picMk id="7" creationId="{C2A02B52-439E-BA46-4EB9-402092480CC7}"/>
          </ac:picMkLst>
        </pc:picChg>
        <pc:picChg chg="add mod">
          <ac:chgData name="Shimpi, Piyusha S" userId="0c019c91-0821-4529-9dc2-02375fba2f06" providerId="ADAL" clId="{325C667E-42ED-4135-9B97-F6C17157C320}" dt="2023-07-25T06:08:33.773" v="709"/>
          <ac:picMkLst>
            <pc:docMk/>
            <pc:sldMk cId="515151804" sldId="3684"/>
            <ac:picMk id="10" creationId="{9A63F0A9-21C3-309E-F55F-6E5EBEB7FC68}"/>
          </ac:picMkLst>
        </pc:picChg>
        <pc:picChg chg="add mod">
          <ac:chgData name="Shimpi, Piyusha S" userId="0c019c91-0821-4529-9dc2-02375fba2f06" providerId="ADAL" clId="{325C667E-42ED-4135-9B97-F6C17157C320}" dt="2023-07-25T06:08:33.773" v="709"/>
          <ac:picMkLst>
            <pc:docMk/>
            <pc:sldMk cId="515151804" sldId="3684"/>
            <ac:picMk id="12" creationId="{508A4D3C-9D6F-FBDE-D5D4-06E46D52C5D5}"/>
          </ac:picMkLst>
        </pc:picChg>
        <pc:picChg chg="add del mod">
          <ac:chgData name="Shimpi, Piyusha S" userId="0c019c91-0821-4529-9dc2-02375fba2f06" providerId="ADAL" clId="{325C667E-42ED-4135-9B97-F6C17157C320}" dt="2023-07-25T06:08:59.421" v="714" actId="478"/>
          <ac:picMkLst>
            <pc:docMk/>
            <pc:sldMk cId="515151804" sldId="3684"/>
            <ac:picMk id="1026" creationId="{695A3007-BDD8-C2B2-0EA4-4A3A21409904}"/>
          </ac:picMkLst>
        </pc:picChg>
      </pc:sldChg>
      <pc:sldChg chg="addSp delSp modSp mod">
        <pc:chgData name="Shimpi, Piyusha S" userId="0c019c91-0821-4529-9dc2-02375fba2f06" providerId="ADAL" clId="{325C667E-42ED-4135-9B97-F6C17157C320}" dt="2023-07-25T05:58:47.417" v="687" actId="20577"/>
        <pc:sldMkLst>
          <pc:docMk/>
          <pc:sldMk cId="2365724163" sldId="3685"/>
        </pc:sldMkLst>
        <pc:spChg chg="mod">
          <ac:chgData name="Shimpi, Piyusha S" userId="0c019c91-0821-4529-9dc2-02375fba2f06" providerId="ADAL" clId="{325C667E-42ED-4135-9B97-F6C17157C320}" dt="2023-07-25T05:58:23.510" v="686" actId="1076"/>
          <ac:spMkLst>
            <pc:docMk/>
            <pc:sldMk cId="2365724163" sldId="3685"/>
            <ac:spMk id="5" creationId="{77A83CFE-9526-1DFD-1048-DB4A1744327E}"/>
          </ac:spMkLst>
        </pc:spChg>
        <pc:graphicFrameChg chg="add del mod modGraphic">
          <ac:chgData name="Shimpi, Piyusha S" userId="0c019c91-0821-4529-9dc2-02375fba2f06" providerId="ADAL" clId="{325C667E-42ED-4135-9B97-F6C17157C320}" dt="2023-07-25T05:46:52.144" v="323" actId="478"/>
          <ac:graphicFrameMkLst>
            <pc:docMk/>
            <pc:sldMk cId="2365724163" sldId="3685"/>
            <ac:graphicFrameMk id="2" creationId="{239C397C-E615-A1DB-A6A9-5492D24B181D}"/>
          </ac:graphicFrameMkLst>
        </pc:graphicFrameChg>
        <pc:graphicFrameChg chg="add mod modGraphic">
          <ac:chgData name="Shimpi, Piyusha S" userId="0c019c91-0821-4529-9dc2-02375fba2f06" providerId="ADAL" clId="{325C667E-42ED-4135-9B97-F6C17157C320}" dt="2023-07-25T05:58:47.417" v="687" actId="20577"/>
          <ac:graphicFrameMkLst>
            <pc:docMk/>
            <pc:sldMk cId="2365724163" sldId="3685"/>
            <ac:graphicFrameMk id="3" creationId="{F2AC375C-0224-506B-95B0-B87548D7E617}"/>
          </ac:graphicFrameMkLst>
        </pc:graphicFrameChg>
        <pc:graphicFrameChg chg="del mod">
          <ac:chgData name="Shimpi, Piyusha S" userId="0c019c91-0821-4529-9dc2-02375fba2f06" providerId="ADAL" clId="{325C667E-42ED-4135-9B97-F6C17157C320}" dt="2023-07-25T05:41:55.082" v="197" actId="478"/>
          <ac:graphicFrameMkLst>
            <pc:docMk/>
            <pc:sldMk cId="2365724163" sldId="3685"/>
            <ac:graphicFrameMk id="9" creationId="{DFDE0912-B75C-FA8E-3BC4-0A9B32B091D6}"/>
          </ac:graphicFrameMkLst>
        </pc:graphicFrameChg>
      </pc:sldChg>
      <pc:sldChg chg="delSp modSp mod ord modShow">
        <pc:chgData name="Shimpi, Piyusha S" userId="0c019c91-0821-4529-9dc2-02375fba2f06" providerId="ADAL" clId="{325C667E-42ED-4135-9B97-F6C17157C320}" dt="2023-07-25T06:23:27.509" v="804" actId="729"/>
        <pc:sldMkLst>
          <pc:docMk/>
          <pc:sldMk cId="2275920435" sldId="3686"/>
        </pc:sldMkLst>
        <pc:spChg chg="del mod">
          <ac:chgData name="Shimpi, Piyusha S" userId="0c019c91-0821-4529-9dc2-02375fba2f06" providerId="ADAL" clId="{325C667E-42ED-4135-9B97-F6C17157C320}" dt="2023-07-25T05:29:02.509" v="125" actId="478"/>
          <ac:spMkLst>
            <pc:docMk/>
            <pc:sldMk cId="2275920435" sldId="3686"/>
            <ac:spMk id="3" creationId="{611A962D-100A-E3F9-0518-33B7D9582F43}"/>
          </ac:spMkLst>
        </pc:spChg>
        <pc:spChg chg="del">
          <ac:chgData name="Shimpi, Piyusha S" userId="0c019c91-0821-4529-9dc2-02375fba2f06" providerId="ADAL" clId="{325C667E-42ED-4135-9B97-F6C17157C320}" dt="2023-07-25T05:29:05.872" v="126" actId="478"/>
          <ac:spMkLst>
            <pc:docMk/>
            <pc:sldMk cId="2275920435" sldId="3686"/>
            <ac:spMk id="6" creationId="{E8837D60-67E2-52AD-DACB-222BA64D3124}"/>
          </ac:spMkLst>
        </pc:spChg>
      </pc:sldChg>
      <pc:sldChg chg="addSp delSp modSp mod">
        <pc:chgData name="Shimpi, Piyusha S" userId="0c019c91-0821-4529-9dc2-02375fba2f06" providerId="ADAL" clId="{325C667E-42ED-4135-9B97-F6C17157C320}" dt="2023-07-25T10:07:26.370" v="960" actId="14861"/>
        <pc:sldMkLst>
          <pc:docMk/>
          <pc:sldMk cId="1116620279" sldId="3688"/>
        </pc:sldMkLst>
        <pc:spChg chg="mod">
          <ac:chgData name="Shimpi, Piyusha S" userId="0c019c91-0821-4529-9dc2-02375fba2f06" providerId="ADAL" clId="{325C667E-42ED-4135-9B97-F6C17157C320}" dt="2023-07-25T05:17:17.372" v="67" actId="404"/>
          <ac:spMkLst>
            <pc:docMk/>
            <pc:sldMk cId="1116620279" sldId="3688"/>
            <ac:spMk id="2" creationId="{805D7EBA-D99F-33AA-8E88-0E2B0034FBBF}"/>
          </ac:spMkLst>
        </pc:spChg>
        <pc:spChg chg="mod">
          <ac:chgData name="Shimpi, Piyusha S" userId="0c019c91-0821-4529-9dc2-02375fba2f06" providerId="ADAL" clId="{325C667E-42ED-4135-9B97-F6C17157C320}" dt="2023-07-25T05:13:55.791" v="53" actId="1076"/>
          <ac:spMkLst>
            <pc:docMk/>
            <pc:sldMk cId="1116620279" sldId="3688"/>
            <ac:spMk id="6" creationId="{E05400EB-FAA3-FD2D-961E-BE09CADE3E25}"/>
          </ac:spMkLst>
        </pc:spChg>
        <pc:spChg chg="mod">
          <ac:chgData name="Shimpi, Piyusha S" userId="0c019c91-0821-4529-9dc2-02375fba2f06" providerId="ADAL" clId="{325C667E-42ED-4135-9B97-F6C17157C320}" dt="2023-07-25T05:20:02.382" v="81" actId="1076"/>
          <ac:spMkLst>
            <pc:docMk/>
            <pc:sldMk cId="1116620279" sldId="3688"/>
            <ac:spMk id="9" creationId="{1D909D3D-1D12-6BE0-1E70-B9B6C6F1E923}"/>
          </ac:spMkLst>
        </pc:spChg>
        <pc:spChg chg="add del mod">
          <ac:chgData name="Shimpi, Piyusha S" userId="0c019c91-0821-4529-9dc2-02375fba2f06" providerId="ADAL" clId="{325C667E-42ED-4135-9B97-F6C17157C320}" dt="2023-07-25T05:15:54.740" v="57" actId="478"/>
          <ac:spMkLst>
            <pc:docMk/>
            <pc:sldMk cId="1116620279" sldId="3688"/>
            <ac:spMk id="10" creationId="{F1B96891-AD5E-3894-E452-4F4F29A1C535}"/>
          </ac:spMkLst>
        </pc:spChg>
        <pc:spChg chg="add del mod">
          <ac:chgData name="Shimpi, Piyusha S" userId="0c019c91-0821-4529-9dc2-02375fba2f06" providerId="ADAL" clId="{325C667E-42ED-4135-9B97-F6C17157C320}" dt="2023-07-25T10:06:44.241" v="954" actId="478"/>
          <ac:spMkLst>
            <pc:docMk/>
            <pc:sldMk cId="1116620279" sldId="3688"/>
            <ac:spMk id="15" creationId="{04FC6738-1FAB-003B-3879-C81548386283}"/>
          </ac:spMkLst>
        </pc:spChg>
        <pc:picChg chg="mod">
          <ac:chgData name="Shimpi, Piyusha S" userId="0c019c91-0821-4529-9dc2-02375fba2f06" providerId="ADAL" clId="{325C667E-42ED-4135-9B97-F6C17157C320}" dt="2023-07-25T05:20:39.676" v="87" actId="14100"/>
          <ac:picMkLst>
            <pc:docMk/>
            <pc:sldMk cId="1116620279" sldId="3688"/>
            <ac:picMk id="8" creationId="{8F9ADFD7-2325-CED6-BC3F-B839FEA5F304}"/>
          </ac:picMkLst>
        </pc:picChg>
        <pc:picChg chg="del mod">
          <ac:chgData name="Shimpi, Piyusha S" userId="0c019c91-0821-4529-9dc2-02375fba2f06" providerId="ADAL" clId="{325C667E-42ED-4135-9B97-F6C17157C320}" dt="2023-07-25T10:06:40.940" v="952" actId="478"/>
          <ac:picMkLst>
            <pc:docMk/>
            <pc:sldMk cId="1116620279" sldId="3688"/>
            <ac:picMk id="12" creationId="{706FE15C-D11E-2384-A946-C4C7A01ABDBC}"/>
          </ac:picMkLst>
        </pc:picChg>
        <pc:picChg chg="add mod">
          <ac:chgData name="Shimpi, Piyusha S" userId="0c019c91-0821-4529-9dc2-02375fba2f06" providerId="ADAL" clId="{325C667E-42ED-4135-9B97-F6C17157C320}" dt="2023-07-25T05:18:27.435" v="72" actId="14861"/>
          <ac:picMkLst>
            <pc:docMk/>
            <pc:sldMk cId="1116620279" sldId="3688"/>
            <ac:picMk id="13" creationId="{E2ECDDAB-E505-4A41-DE09-771B9FA246DB}"/>
          </ac:picMkLst>
        </pc:picChg>
        <pc:picChg chg="add mod">
          <ac:chgData name="Shimpi, Piyusha S" userId="0c019c91-0821-4529-9dc2-02375fba2f06" providerId="ADAL" clId="{325C667E-42ED-4135-9B97-F6C17157C320}" dt="2023-07-25T10:07:26.370" v="960" actId="14861"/>
          <ac:picMkLst>
            <pc:docMk/>
            <pc:sldMk cId="1116620279" sldId="3688"/>
            <ac:picMk id="17" creationId="{B50CB2C7-2A7C-0F29-F734-BFD94CA37407}"/>
          </ac:picMkLst>
        </pc:picChg>
        <pc:picChg chg="del">
          <ac:chgData name="Shimpi, Piyusha S" userId="0c019c91-0821-4529-9dc2-02375fba2f06" providerId="ADAL" clId="{325C667E-42ED-4135-9B97-F6C17157C320}" dt="2023-07-25T05:15:52.501" v="55" actId="478"/>
          <ac:picMkLst>
            <pc:docMk/>
            <pc:sldMk cId="1116620279" sldId="3688"/>
            <ac:picMk id="10242" creationId="{48C770E6-E9BD-F252-59E5-3CDF662C38C7}"/>
          </ac:picMkLst>
        </pc:picChg>
      </pc:sldChg>
      <pc:sldChg chg="add del">
        <pc:chgData name="Shimpi, Piyusha S" userId="0c019c91-0821-4529-9dc2-02375fba2f06" providerId="ADAL" clId="{325C667E-42ED-4135-9B97-F6C17157C320}" dt="2023-07-25T05:17:42.833" v="71" actId="47"/>
        <pc:sldMkLst>
          <pc:docMk/>
          <pc:sldMk cId="1395945379" sldId="3689"/>
        </pc:sldMkLst>
      </pc:sldChg>
      <pc:sldChg chg="addSp delSp modSp mod">
        <pc:chgData name="Shimpi, Piyusha S" userId="0c019c91-0821-4529-9dc2-02375fba2f06" providerId="ADAL" clId="{325C667E-42ED-4135-9B97-F6C17157C320}" dt="2023-07-25T10:21:21.057" v="978" actId="1076"/>
        <pc:sldMkLst>
          <pc:docMk/>
          <pc:sldMk cId="3225873929" sldId="3689"/>
        </pc:sldMkLst>
        <pc:spChg chg="mod">
          <ac:chgData name="Shimpi, Piyusha S" userId="0c019c91-0821-4529-9dc2-02375fba2f06" providerId="ADAL" clId="{325C667E-42ED-4135-9B97-F6C17157C320}" dt="2023-07-25T06:51:52.757" v="840" actId="1076"/>
          <ac:spMkLst>
            <pc:docMk/>
            <pc:sldMk cId="3225873929" sldId="3689"/>
            <ac:spMk id="3" creationId="{0BD7ABD0-FFBC-BEBA-0DE3-F93E2E032A87}"/>
          </ac:spMkLst>
        </pc:spChg>
        <pc:spChg chg="mod">
          <ac:chgData name="Shimpi, Piyusha S" userId="0c019c91-0821-4529-9dc2-02375fba2f06" providerId="ADAL" clId="{325C667E-42ED-4135-9B97-F6C17157C320}" dt="2023-07-25T10:11:45.941" v="961" actId="207"/>
          <ac:spMkLst>
            <pc:docMk/>
            <pc:sldMk cId="3225873929" sldId="3689"/>
            <ac:spMk id="8" creationId="{D853EDD1-193E-9B78-FA53-78AE482D8420}"/>
          </ac:spMkLst>
        </pc:spChg>
        <pc:graphicFrameChg chg="mod">
          <ac:chgData name="Shimpi, Piyusha S" userId="0c019c91-0821-4529-9dc2-02375fba2f06" providerId="ADAL" clId="{325C667E-42ED-4135-9B97-F6C17157C320}" dt="2023-07-25T06:25:25.360" v="806" actId="14100"/>
          <ac:graphicFrameMkLst>
            <pc:docMk/>
            <pc:sldMk cId="3225873929" sldId="3689"/>
            <ac:graphicFrameMk id="20" creationId="{ACCE8555-74B7-43A2-E8A4-BB2A1473667F}"/>
          </ac:graphicFrameMkLst>
        </pc:graphicFrameChg>
        <pc:picChg chg="mod">
          <ac:chgData name="Shimpi, Piyusha S" userId="0c019c91-0821-4529-9dc2-02375fba2f06" providerId="ADAL" clId="{325C667E-42ED-4135-9B97-F6C17157C320}" dt="2023-07-25T10:21:21.057" v="978" actId="1076"/>
          <ac:picMkLst>
            <pc:docMk/>
            <pc:sldMk cId="3225873929" sldId="3689"/>
            <ac:picMk id="6" creationId="{28E45702-3E37-A2F5-AF05-390E8751AA42}"/>
          </ac:picMkLst>
        </pc:picChg>
        <pc:picChg chg="add del mod">
          <ac:chgData name="Shimpi, Piyusha S" userId="0c019c91-0821-4529-9dc2-02375fba2f06" providerId="ADAL" clId="{325C667E-42ED-4135-9B97-F6C17157C320}" dt="2023-07-25T10:14:26.110" v="966" actId="478"/>
          <ac:picMkLst>
            <pc:docMk/>
            <pc:sldMk cId="3225873929" sldId="3689"/>
            <ac:picMk id="1028" creationId="{CE55DCB9-4FB3-1DD7-80E9-E4AE55EEB1FD}"/>
          </ac:picMkLst>
        </pc:picChg>
        <pc:picChg chg="add del mod">
          <ac:chgData name="Shimpi, Piyusha S" userId="0c019c91-0821-4529-9dc2-02375fba2f06" providerId="ADAL" clId="{325C667E-42ED-4135-9B97-F6C17157C320}" dt="2023-07-25T10:15:04.905" v="975" actId="1076"/>
          <ac:picMkLst>
            <pc:docMk/>
            <pc:sldMk cId="3225873929" sldId="3689"/>
            <ac:picMk id="3074" creationId="{8092548F-3286-17AE-99D6-18DA291A7366}"/>
          </ac:picMkLst>
        </pc:picChg>
      </pc:sldChg>
      <pc:sldChg chg="addSp delSp modSp new mod">
        <pc:chgData name="Shimpi, Piyusha S" userId="0c019c91-0821-4529-9dc2-02375fba2f06" providerId="ADAL" clId="{325C667E-42ED-4135-9B97-F6C17157C320}" dt="2023-07-25T06:32:52.386" v="815" actId="1076"/>
        <pc:sldMkLst>
          <pc:docMk/>
          <pc:sldMk cId="2235712506" sldId="3691"/>
        </pc:sldMkLst>
        <pc:spChg chg="del">
          <ac:chgData name="Shimpi, Piyusha S" userId="0c019c91-0821-4529-9dc2-02375fba2f06" providerId="ADAL" clId="{325C667E-42ED-4135-9B97-F6C17157C320}" dt="2023-07-25T06:12:28.013" v="744" actId="478"/>
          <ac:spMkLst>
            <pc:docMk/>
            <pc:sldMk cId="2235712506" sldId="3691"/>
            <ac:spMk id="2" creationId="{0EE8D084-7B4C-0EC7-B721-82C1D4D10CE5}"/>
          </ac:spMkLst>
        </pc:spChg>
        <pc:spChg chg="del">
          <ac:chgData name="Shimpi, Piyusha S" userId="0c019c91-0821-4529-9dc2-02375fba2f06" providerId="ADAL" clId="{325C667E-42ED-4135-9B97-F6C17157C320}" dt="2023-07-25T06:12:41.441" v="749" actId="478"/>
          <ac:spMkLst>
            <pc:docMk/>
            <pc:sldMk cId="2235712506" sldId="3691"/>
            <ac:spMk id="3" creationId="{05E944EB-D432-0B94-5A6D-252227058EC6}"/>
          </ac:spMkLst>
        </pc:spChg>
        <pc:spChg chg="mod">
          <ac:chgData name="Shimpi, Piyusha S" userId="0c019c91-0821-4529-9dc2-02375fba2f06" providerId="ADAL" clId="{325C667E-42ED-4135-9B97-F6C17157C320}" dt="2023-07-25T06:14:57.817" v="772" actId="1076"/>
          <ac:spMkLst>
            <pc:docMk/>
            <pc:sldMk cId="2235712506" sldId="3691"/>
            <ac:spMk id="5" creationId="{27D11607-AE96-69D8-5E53-771F87A4E88F}"/>
          </ac:spMkLst>
        </pc:spChg>
        <pc:spChg chg="del">
          <ac:chgData name="Shimpi, Piyusha S" userId="0c019c91-0821-4529-9dc2-02375fba2f06" providerId="ADAL" clId="{325C667E-42ED-4135-9B97-F6C17157C320}" dt="2023-07-25T06:12:38.462" v="748" actId="478"/>
          <ac:spMkLst>
            <pc:docMk/>
            <pc:sldMk cId="2235712506" sldId="3691"/>
            <ac:spMk id="6" creationId="{7B2E15B5-A809-F2A5-A44D-37AF5246A484}"/>
          </ac:spMkLst>
        </pc:spChg>
        <pc:spChg chg="add mod">
          <ac:chgData name="Shimpi, Piyusha S" userId="0c019c91-0821-4529-9dc2-02375fba2f06" providerId="ADAL" clId="{325C667E-42ED-4135-9B97-F6C17157C320}" dt="2023-07-25T06:32:52.386" v="815" actId="1076"/>
          <ac:spMkLst>
            <pc:docMk/>
            <pc:sldMk cId="2235712506" sldId="3691"/>
            <ac:spMk id="8" creationId="{9A7DB1FA-1AB7-2DA1-9299-3E299591A415}"/>
          </ac:spMkLst>
        </pc:spChg>
        <pc:spChg chg="add mod">
          <ac:chgData name="Shimpi, Piyusha S" userId="0c019c91-0821-4529-9dc2-02375fba2f06" providerId="ADAL" clId="{325C667E-42ED-4135-9B97-F6C17157C320}" dt="2023-07-25T06:14:37.884" v="771" actId="1076"/>
          <ac:spMkLst>
            <pc:docMk/>
            <pc:sldMk cId="2235712506" sldId="3691"/>
            <ac:spMk id="9" creationId="{A764F3FB-BAC9-FE26-E7F4-C9B7EFFA50DF}"/>
          </ac:spMkLst>
        </pc:spChg>
        <pc:graphicFrameChg chg="add mod">
          <ac:chgData name="Shimpi, Piyusha S" userId="0c019c91-0821-4529-9dc2-02375fba2f06" providerId="ADAL" clId="{325C667E-42ED-4135-9B97-F6C17157C320}" dt="2023-07-25T06:32:34.732" v="813"/>
          <ac:graphicFrameMkLst>
            <pc:docMk/>
            <pc:sldMk cId="2235712506" sldId="3691"/>
            <ac:graphicFrameMk id="7" creationId="{3C2CE6C9-3EE8-FA22-A697-45DA03750BBC}"/>
          </ac:graphicFrameMkLst>
        </pc:graphicFrameChg>
        <pc:picChg chg="add del mod">
          <ac:chgData name="Shimpi, Piyusha S" userId="0c019c91-0821-4529-9dc2-02375fba2f06" providerId="ADAL" clId="{325C667E-42ED-4135-9B97-F6C17157C320}" dt="2023-07-25T06:20:51.995" v="796" actId="478"/>
          <ac:picMkLst>
            <pc:docMk/>
            <pc:sldMk cId="2235712506" sldId="3691"/>
            <ac:picMk id="11" creationId="{3A51B6F4-1E83-5F0B-7D57-91C9B3BE388D}"/>
          </ac:picMkLst>
        </pc:picChg>
        <pc:picChg chg="add del mod">
          <ac:chgData name="Shimpi, Piyusha S" userId="0c019c91-0821-4529-9dc2-02375fba2f06" providerId="ADAL" clId="{325C667E-42ED-4135-9B97-F6C17157C320}" dt="2023-07-25T06:22:50.608" v="801" actId="478"/>
          <ac:picMkLst>
            <pc:docMk/>
            <pc:sldMk cId="2235712506" sldId="3691"/>
            <ac:picMk id="13" creationId="{E479E641-E748-D8C6-F004-EC3ED748C157}"/>
          </ac:picMkLst>
        </pc:picChg>
        <pc:picChg chg="add del mod">
          <ac:chgData name="Shimpi, Piyusha S" userId="0c019c91-0821-4529-9dc2-02375fba2f06" providerId="ADAL" clId="{325C667E-42ED-4135-9B97-F6C17157C320}" dt="2023-07-25T06:18:36.684" v="789" actId="478"/>
          <ac:picMkLst>
            <pc:docMk/>
            <pc:sldMk cId="2235712506" sldId="3691"/>
            <ac:picMk id="2050" creationId="{BFC641C8-7D74-9010-DE4A-E069FBC786FD}"/>
          </ac:picMkLst>
        </pc:picChg>
      </pc:sldChg>
      <pc:sldChg chg="ord">
        <pc:chgData name="Shimpi, Piyusha S" userId="0c019c91-0821-4529-9dc2-02375fba2f06" providerId="ADAL" clId="{325C667E-42ED-4135-9B97-F6C17157C320}" dt="2023-07-25T10:01:54.960" v="951"/>
        <pc:sldMkLst>
          <pc:docMk/>
          <pc:sldMk cId="2421048366" sldId="3693"/>
        </pc:sldMkLst>
      </pc:sldChg>
    </pc:docChg>
  </pc:docChgLst>
  <pc:docChgLst>
    <pc:chgData name="Rath, Raghav" userId="S::raghav.rath@providence.org::71c1033f-1830-4801-9e6b-dc24ae31a985" providerId="AD" clId="Web-{5E9D7645-0D0F-4258-800B-FBB650DA9FA1}"/>
    <pc:docChg chg="addSld modSld modSection">
      <pc:chgData name="Rath, Raghav" userId="S::raghav.rath@providence.org::71c1033f-1830-4801-9e6b-dc24ae31a985" providerId="AD" clId="Web-{5E9D7645-0D0F-4258-800B-FBB650DA9FA1}" dt="2023-07-25T15:24:26.121" v="64" actId="1076"/>
      <pc:docMkLst>
        <pc:docMk/>
      </pc:docMkLst>
      <pc:sldChg chg="modSp add">
        <pc:chgData name="Rath, Raghav" userId="S::raghav.rath@providence.org::71c1033f-1830-4801-9e6b-dc24ae31a985" providerId="AD" clId="Web-{5E9D7645-0D0F-4258-800B-FBB650DA9FA1}" dt="2023-07-25T15:24:26.121" v="64" actId="1076"/>
        <pc:sldMkLst>
          <pc:docMk/>
          <pc:sldMk cId="7283056" sldId="3699"/>
        </pc:sldMkLst>
        <pc:spChg chg="mod">
          <ac:chgData name="Rath, Raghav" userId="S::raghav.rath@providence.org::71c1033f-1830-4801-9e6b-dc24ae31a985" providerId="AD" clId="Web-{5E9D7645-0D0F-4258-800B-FBB650DA9FA1}" dt="2023-07-25T15:24:18.339" v="63" actId="1076"/>
          <ac:spMkLst>
            <pc:docMk/>
            <pc:sldMk cId="7283056" sldId="3699"/>
            <ac:spMk id="11" creationId="{5F27AFF8-8FFC-6430-D186-D457251E21E7}"/>
          </ac:spMkLst>
        </pc:spChg>
        <pc:spChg chg="mod">
          <ac:chgData name="Rath, Raghav" userId="S::raghav.rath@providence.org::71c1033f-1830-4801-9e6b-dc24ae31a985" providerId="AD" clId="Web-{5E9D7645-0D0F-4258-800B-FBB650DA9FA1}" dt="2023-07-25T15:24:26.121" v="64" actId="1076"/>
          <ac:spMkLst>
            <pc:docMk/>
            <pc:sldMk cId="7283056" sldId="3699"/>
            <ac:spMk id="13" creationId="{F184CBD8-14D9-9499-4016-69F08CBD4DFA}"/>
          </ac:spMkLst>
        </pc:spChg>
        <pc:picChg chg="mod">
          <ac:chgData name="Rath, Raghav" userId="S::raghav.rath@providence.org::71c1033f-1830-4801-9e6b-dc24ae31a985" providerId="AD" clId="Web-{5E9D7645-0D0F-4258-800B-FBB650DA9FA1}" dt="2023-07-25T15:24:00.792" v="61" actId="14100"/>
          <ac:picMkLst>
            <pc:docMk/>
            <pc:sldMk cId="7283056" sldId="3699"/>
            <ac:picMk id="1026" creationId="{ADC73774-88E3-910B-FD10-1ACCC34480C2}"/>
          </ac:picMkLst>
        </pc:picChg>
        <pc:picChg chg="mod">
          <ac:chgData name="Rath, Raghav" userId="S::raghav.rath@providence.org::71c1033f-1830-4801-9e6b-dc24ae31a985" providerId="AD" clId="Web-{5E9D7645-0D0F-4258-800B-FBB650DA9FA1}" dt="2023-07-25T15:24:06.807" v="62" actId="14100"/>
          <ac:picMkLst>
            <pc:docMk/>
            <pc:sldMk cId="7283056" sldId="3699"/>
            <ac:picMk id="1028" creationId="{3792C0A6-5B10-FBCE-9AF0-CE644A0FE7F2}"/>
          </ac:picMkLst>
        </pc:picChg>
      </pc:sldChg>
    </pc:docChg>
  </pc:docChgLst>
  <pc:docChgLst>
    <pc:chgData name="Rath, Raghav" userId="S::raghav.rath@providence.org::71c1033f-1830-4801-9e6b-dc24ae31a985" providerId="AD" clId="Web-{CA0EB642-9986-4B1B-90D4-D9FF1CCD681E}"/>
    <pc:docChg chg="addSld delSld modSld addMainMaster modSection">
      <pc:chgData name="Rath, Raghav" userId="S::raghav.rath@providence.org::71c1033f-1830-4801-9e6b-dc24ae31a985" providerId="AD" clId="Web-{CA0EB642-9986-4B1B-90D4-D9FF1CCD681E}" dt="2023-07-25T13:41:05.971" v="87" actId="1076"/>
      <pc:docMkLst>
        <pc:docMk/>
      </pc:docMkLst>
      <pc:sldChg chg="addSp modSp">
        <pc:chgData name="Rath, Raghav" userId="S::raghav.rath@providence.org::71c1033f-1830-4801-9e6b-dc24ae31a985" providerId="AD" clId="Web-{CA0EB642-9986-4B1B-90D4-D9FF1CCD681E}" dt="2023-07-25T13:41:05.971" v="87" actId="1076"/>
        <pc:sldMkLst>
          <pc:docMk/>
          <pc:sldMk cId="3082899506" sldId="3626"/>
        </pc:sldMkLst>
        <pc:spChg chg="mod">
          <ac:chgData name="Rath, Raghav" userId="S::raghav.rath@providence.org::71c1033f-1830-4801-9e6b-dc24ae31a985" providerId="AD" clId="Web-{CA0EB642-9986-4B1B-90D4-D9FF1CCD681E}" dt="2023-07-25T13:41:05.971" v="87" actId="1076"/>
          <ac:spMkLst>
            <pc:docMk/>
            <pc:sldMk cId="3082899506" sldId="3626"/>
            <ac:spMk id="18" creationId="{057D7E52-67CF-0D87-972C-1A8A6C48F5BA}"/>
          </ac:spMkLst>
        </pc:spChg>
        <pc:spChg chg="mod">
          <ac:chgData name="Rath, Raghav" userId="S::raghav.rath@providence.org::71c1033f-1830-4801-9e6b-dc24ae31a985" providerId="AD" clId="Web-{CA0EB642-9986-4B1B-90D4-D9FF1CCD681E}" dt="2023-07-25T13:39:20.090" v="65" actId="20577"/>
          <ac:spMkLst>
            <pc:docMk/>
            <pc:sldMk cId="3082899506" sldId="3626"/>
            <ac:spMk id="71" creationId="{068BAFFA-5F9F-B354-E5E9-5738771D457A}"/>
          </ac:spMkLst>
        </pc:spChg>
        <pc:picChg chg="add mod">
          <ac:chgData name="Rath, Raghav" userId="S::raghav.rath@providence.org::71c1033f-1830-4801-9e6b-dc24ae31a985" providerId="AD" clId="Web-{CA0EB642-9986-4B1B-90D4-D9FF1CCD681E}" dt="2023-07-25T13:40:07.046" v="69" actId="1076"/>
          <ac:picMkLst>
            <pc:docMk/>
            <pc:sldMk cId="3082899506" sldId="3626"/>
            <ac:picMk id="3" creationId="{CB602FCE-615C-43E4-94E0-C64DD06335BD}"/>
          </ac:picMkLst>
        </pc:picChg>
      </pc:sldChg>
      <pc:sldChg chg="addSp delSp modSp del">
        <pc:chgData name="Rath, Raghav" userId="S::raghav.rath@providence.org::71c1033f-1830-4801-9e6b-dc24ae31a985" providerId="AD" clId="Web-{CA0EB642-9986-4B1B-90D4-D9FF1CCD681E}" dt="2023-07-25T13:35:22.280" v="6"/>
        <pc:sldMkLst>
          <pc:docMk/>
          <pc:sldMk cId="1116620279" sldId="3688"/>
        </pc:sldMkLst>
        <pc:picChg chg="add del mod">
          <ac:chgData name="Rath, Raghav" userId="S::raghav.rath@providence.org::71c1033f-1830-4801-9e6b-dc24ae31a985" providerId="AD" clId="Web-{CA0EB642-9986-4B1B-90D4-D9FF1CCD681E}" dt="2023-07-25T13:34:52.231" v="4"/>
          <ac:picMkLst>
            <pc:docMk/>
            <pc:sldMk cId="1116620279" sldId="3688"/>
            <ac:picMk id="7" creationId="{0B7C2FAD-EDDF-5480-E815-DF447B73EAD7}"/>
          </ac:picMkLst>
        </pc:picChg>
      </pc:sldChg>
      <pc:sldChg chg="modSp add">
        <pc:chgData name="Rath, Raghav" userId="S::raghav.rath@providence.org::71c1033f-1830-4801-9e6b-dc24ae31a985" providerId="AD" clId="Web-{CA0EB642-9986-4B1B-90D4-D9FF1CCD681E}" dt="2023-07-25T13:37:26.146" v="22" actId="1076"/>
        <pc:sldMkLst>
          <pc:docMk/>
          <pc:sldMk cId="1172344262" sldId="3695"/>
        </pc:sldMkLst>
        <pc:spChg chg="mod">
          <ac:chgData name="Rath, Raghav" userId="S::raghav.rath@providence.org::71c1033f-1830-4801-9e6b-dc24ae31a985" providerId="AD" clId="Web-{CA0EB642-9986-4B1B-90D4-D9FF1CCD681E}" dt="2023-07-25T13:37:26.146" v="22" actId="1076"/>
          <ac:spMkLst>
            <pc:docMk/>
            <pc:sldMk cId="1172344262" sldId="3695"/>
            <ac:spMk id="10" creationId="{3902BD54-BB33-8741-11C5-850BD68D3AB5}"/>
          </ac:spMkLst>
        </pc:spChg>
      </pc:sldChg>
      <pc:sldMasterChg chg="add addSldLayout">
        <pc:chgData name="Rath, Raghav" userId="S::raghav.rath@providence.org::71c1033f-1830-4801-9e6b-dc24ae31a985" providerId="AD" clId="Web-{CA0EB642-9986-4B1B-90D4-D9FF1CCD681E}" dt="2023-07-25T13:35:13.701" v="5"/>
        <pc:sldMasterMkLst>
          <pc:docMk/>
          <pc:sldMasterMk cId="2021956155" sldId="2147483749"/>
        </pc:sldMasterMkLst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158232739" sldId="2147483750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437871907" sldId="2147483751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937571502" sldId="2147483752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4217294927" sldId="2147483753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893492111" sldId="2147483754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142731610" sldId="2147483755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587775152" sldId="2147483756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4064490455" sldId="2147483757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230526404" sldId="2147483758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774593420" sldId="2147483759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281603159" sldId="2147483760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98371630" sldId="2147483761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485425140" sldId="2147483762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4279611595" sldId="2147483763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409663276" sldId="2147483764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757668233" sldId="2147483765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435092758" sldId="2147483766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458620937" sldId="2147483767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485830856" sldId="2147483768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1178147714" sldId="2147483769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1814354101" sldId="2147483770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61975725" sldId="2147483771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915507228" sldId="2147483772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808827592" sldId="2147483773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1793070454" sldId="2147483774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426991764" sldId="2147483775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428700923" sldId="2147483776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1921775095" sldId="2147483777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829930486" sldId="2147483778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825334924" sldId="2147483779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246366920" sldId="2147483780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621739863" sldId="2147483781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639093377" sldId="2147483782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3931099567" sldId="2147483783"/>
          </pc:sldLayoutMkLst>
        </pc:sldLayoutChg>
        <pc:sldLayoutChg chg="add">
          <pc:chgData name="Rath, Raghav" userId="S::raghav.rath@providence.org::71c1033f-1830-4801-9e6b-dc24ae31a985" providerId="AD" clId="Web-{CA0EB642-9986-4B1B-90D4-D9FF1CCD681E}" dt="2023-07-25T13:35:13.701" v="5"/>
          <pc:sldLayoutMkLst>
            <pc:docMk/>
            <pc:sldMasterMk cId="2021956155" sldId="2147483749"/>
            <pc:sldLayoutMk cId="2907176279" sldId="2147483784"/>
          </pc:sldLayoutMkLst>
        </pc:sldLayoutChg>
      </pc:sldMasterChg>
    </pc:docChg>
  </pc:docChgLst>
  <pc:docChgLst>
    <pc:chgData name="Rath, Raghav" userId="S::raghav.rath@providence.org::71c1033f-1830-4801-9e6b-dc24ae31a985" providerId="AD" clId="Web-{7B622931-3064-4B94-B86F-9E0EC2881A7B}"/>
    <pc:docChg chg="addSld delSld modSld modSection">
      <pc:chgData name="Rath, Raghav" userId="S::raghav.rath@providence.org::71c1033f-1830-4801-9e6b-dc24ae31a985" providerId="AD" clId="Web-{7B622931-3064-4B94-B86F-9E0EC2881A7B}" dt="2023-07-25T09:21:54.610" v="33" actId="1076"/>
      <pc:docMkLst>
        <pc:docMk/>
      </pc:docMkLst>
      <pc:sldChg chg="addSp delSp modSp">
        <pc:chgData name="Rath, Raghav" userId="S::raghav.rath@providence.org::71c1033f-1830-4801-9e6b-dc24ae31a985" providerId="AD" clId="Web-{7B622931-3064-4B94-B86F-9E0EC2881A7B}" dt="2023-07-25T06:46:00.312" v="20" actId="14100"/>
        <pc:sldMkLst>
          <pc:docMk/>
          <pc:sldMk cId="3096146122" sldId="3624"/>
        </pc:sldMkLst>
        <pc:picChg chg="add mod">
          <ac:chgData name="Rath, Raghav" userId="S::raghav.rath@providence.org::71c1033f-1830-4801-9e6b-dc24ae31a985" providerId="AD" clId="Web-{7B622931-3064-4B94-B86F-9E0EC2881A7B}" dt="2023-07-25T06:46:00.312" v="20" actId="14100"/>
          <ac:picMkLst>
            <pc:docMk/>
            <pc:sldMk cId="3096146122" sldId="3624"/>
            <ac:picMk id="2" creationId="{BE0ED366-EE71-FB6A-9DEB-07C331B4DB40}"/>
          </ac:picMkLst>
        </pc:picChg>
        <pc:picChg chg="del">
          <ac:chgData name="Rath, Raghav" userId="S::raghav.rath@providence.org::71c1033f-1830-4801-9e6b-dc24ae31a985" providerId="AD" clId="Web-{7B622931-3064-4B94-B86F-9E0EC2881A7B}" dt="2023-07-25T06:44:36.434" v="13"/>
          <ac:picMkLst>
            <pc:docMk/>
            <pc:sldMk cId="3096146122" sldId="3624"/>
            <ac:picMk id="12" creationId="{4E5A18BD-E7C2-D127-5DFD-6B5EEBC348F8}"/>
          </ac:picMkLst>
        </pc:picChg>
      </pc:sldChg>
      <pc:sldChg chg="modSp">
        <pc:chgData name="Rath, Raghav" userId="S::raghav.rath@providence.org::71c1033f-1830-4801-9e6b-dc24ae31a985" providerId="AD" clId="Web-{7B622931-3064-4B94-B86F-9E0EC2881A7B}" dt="2023-07-25T09:21:54.610" v="33" actId="1076"/>
        <pc:sldMkLst>
          <pc:docMk/>
          <pc:sldMk cId="3082899506" sldId="3626"/>
        </pc:sldMkLst>
        <pc:spChg chg="mod">
          <ac:chgData name="Rath, Raghav" userId="S::raghav.rath@providence.org::71c1033f-1830-4801-9e6b-dc24ae31a985" providerId="AD" clId="Web-{7B622931-3064-4B94-B86F-9E0EC2881A7B}" dt="2023-07-25T09:20:59.812" v="27" actId="1076"/>
          <ac:spMkLst>
            <pc:docMk/>
            <pc:sldMk cId="3082899506" sldId="3626"/>
            <ac:spMk id="36" creationId="{F64A350E-53FC-9590-E367-F702620203B1}"/>
          </ac:spMkLst>
        </pc:spChg>
        <pc:spChg chg="mod">
          <ac:chgData name="Rath, Raghav" userId="S::raghav.rath@providence.org::71c1033f-1830-4801-9e6b-dc24ae31a985" providerId="AD" clId="Web-{7B622931-3064-4B94-B86F-9E0EC2881A7B}" dt="2023-07-25T09:21:54.610" v="33" actId="1076"/>
          <ac:spMkLst>
            <pc:docMk/>
            <pc:sldMk cId="3082899506" sldId="3626"/>
            <ac:spMk id="38" creationId="{DDFA83C6-3292-3743-313B-03BF4EC71950}"/>
          </ac:spMkLst>
        </pc:spChg>
        <pc:spChg chg="mod">
          <ac:chgData name="Rath, Raghav" userId="S::raghav.rath@providence.org::71c1033f-1830-4801-9e6b-dc24ae31a985" providerId="AD" clId="Web-{7B622931-3064-4B94-B86F-9E0EC2881A7B}" dt="2023-07-25T09:21:07.906" v="28" actId="1076"/>
          <ac:spMkLst>
            <pc:docMk/>
            <pc:sldMk cId="3082899506" sldId="3626"/>
            <ac:spMk id="71" creationId="{068BAFFA-5F9F-B354-E5E9-5738771D457A}"/>
          </ac:spMkLst>
        </pc:spChg>
      </pc:sldChg>
      <pc:sldChg chg="del">
        <pc:chgData name="Rath, Raghav" userId="S::raghav.rath@providence.org::71c1033f-1830-4801-9e6b-dc24ae31a985" providerId="AD" clId="Web-{7B622931-3064-4B94-B86F-9E0EC2881A7B}" dt="2023-07-25T06:14:59.017" v="1"/>
        <pc:sldMkLst>
          <pc:docMk/>
          <pc:sldMk cId="2365724163" sldId="3685"/>
        </pc:sldMkLst>
      </pc:sldChg>
      <pc:sldChg chg="modSp">
        <pc:chgData name="Rath, Raghav" userId="S::raghav.rath@providence.org::71c1033f-1830-4801-9e6b-dc24ae31a985" providerId="AD" clId="Web-{7B622931-3064-4B94-B86F-9E0EC2881A7B}" dt="2023-07-25T06:47:52.925" v="24" actId="1076"/>
        <pc:sldMkLst>
          <pc:docMk/>
          <pc:sldMk cId="3225873929" sldId="3689"/>
        </pc:sldMkLst>
        <pc:spChg chg="mod">
          <ac:chgData name="Rath, Raghav" userId="S::raghav.rath@providence.org::71c1033f-1830-4801-9e6b-dc24ae31a985" providerId="AD" clId="Web-{7B622931-3064-4B94-B86F-9E0EC2881A7B}" dt="2023-07-25T06:47:45.127" v="22" actId="1076"/>
          <ac:spMkLst>
            <pc:docMk/>
            <pc:sldMk cId="3225873929" sldId="3689"/>
            <ac:spMk id="4" creationId="{D9869BDB-5EA3-D4C6-5881-37B2E1207DFD}"/>
          </ac:spMkLst>
        </pc:spChg>
        <pc:spChg chg="mod">
          <ac:chgData name="Rath, Raghav" userId="S::raghav.rath@providence.org::71c1033f-1830-4801-9e6b-dc24ae31a985" providerId="AD" clId="Web-{7B622931-3064-4B94-B86F-9E0EC2881A7B}" dt="2023-07-25T06:47:52.925" v="24" actId="1076"/>
          <ac:spMkLst>
            <pc:docMk/>
            <pc:sldMk cId="3225873929" sldId="3689"/>
            <ac:spMk id="7" creationId="{048EBA06-EB81-100E-9CF3-C17A6EDAA5D8}"/>
          </ac:spMkLst>
        </pc:spChg>
      </pc:sldChg>
      <pc:sldChg chg="modSp add del">
        <pc:chgData name="Rath, Raghav" userId="S::raghav.rath@providence.org::71c1033f-1830-4801-9e6b-dc24ae31a985" providerId="AD" clId="Web-{7B622931-3064-4B94-B86F-9E0EC2881A7B}" dt="2023-07-25T06:18:56.556" v="8"/>
        <pc:sldMkLst>
          <pc:docMk/>
          <pc:sldMk cId="3016465716" sldId="3690"/>
        </pc:sldMkLst>
        <pc:graphicFrameChg chg="modGraphic">
          <ac:chgData name="Rath, Raghav" userId="S::raghav.rath@providence.org::71c1033f-1830-4801-9e6b-dc24ae31a985" providerId="AD" clId="Web-{7B622931-3064-4B94-B86F-9E0EC2881A7B}" dt="2023-07-25T06:15:54.722" v="6" actId="20577"/>
          <ac:graphicFrameMkLst>
            <pc:docMk/>
            <pc:sldMk cId="3016465716" sldId="3690"/>
            <ac:graphicFrameMk id="3" creationId="{F2AC375C-0224-506B-95B0-B87548D7E617}"/>
          </ac:graphicFrameMkLst>
        </pc:graphicFrameChg>
      </pc:sldChg>
      <pc:sldChg chg="modSp">
        <pc:chgData name="Rath, Raghav" userId="S::raghav.rath@providence.org::71c1033f-1830-4801-9e6b-dc24ae31a985" providerId="AD" clId="Web-{7B622931-3064-4B94-B86F-9E0EC2881A7B}" dt="2023-07-25T06:20:05.527" v="10"/>
        <pc:sldMkLst>
          <pc:docMk/>
          <pc:sldMk cId="2235712506" sldId="3691"/>
        </pc:sldMkLst>
        <pc:graphicFrameChg chg="modGraphic">
          <ac:chgData name="Rath, Raghav" userId="S::raghav.rath@providence.org::71c1033f-1830-4801-9e6b-dc24ae31a985" providerId="AD" clId="Web-{7B622931-3064-4B94-B86F-9E0EC2881A7B}" dt="2023-07-25T06:20:05.527" v="10"/>
          <ac:graphicFrameMkLst>
            <pc:docMk/>
            <pc:sldMk cId="2235712506" sldId="3691"/>
            <ac:graphicFrameMk id="7" creationId="{3C2CE6C9-3EE8-FA22-A697-45DA03750BBC}"/>
          </ac:graphicFrameMkLst>
        </pc:graphicFrameChg>
      </pc:sldChg>
      <pc:sldChg chg="add del">
        <pc:chgData name="Rath, Raghav" userId="S::raghav.rath@providence.org::71c1033f-1830-4801-9e6b-dc24ae31a985" providerId="AD" clId="Web-{7B622931-3064-4B94-B86F-9E0EC2881A7B}" dt="2023-07-25T06:32:20.113" v="12"/>
        <pc:sldMkLst>
          <pc:docMk/>
          <pc:sldMk cId="3561700688" sldId="3692"/>
        </pc:sldMkLst>
      </pc:sldChg>
      <pc:sldChg chg="add">
        <pc:chgData name="Rath, Raghav" userId="S::raghav.rath@providence.org::71c1033f-1830-4801-9e6b-dc24ae31a985" providerId="AD" clId="Web-{7B622931-3064-4B94-B86F-9E0EC2881A7B}" dt="2023-07-25T06:32:10.863" v="11"/>
        <pc:sldMkLst>
          <pc:docMk/>
          <pc:sldMk cId="2421048366" sldId="3693"/>
        </pc:sldMkLst>
      </pc:sldChg>
    </pc:docChg>
  </pc:docChgLst>
  <pc:docChgLst>
    <pc:chgData name="Rath, Raghav" userId="S::raghav.rath@providence.org::71c1033f-1830-4801-9e6b-dc24ae31a985" providerId="AD" clId="Web-{962311E9-36B9-42E7-940D-43D3EB9E5EC0}"/>
    <pc:docChg chg="addSld modSld sldOrd modSection">
      <pc:chgData name="Rath, Raghav" userId="S::raghav.rath@providence.org::71c1033f-1830-4801-9e6b-dc24ae31a985" providerId="AD" clId="Web-{962311E9-36B9-42E7-940D-43D3EB9E5EC0}" dt="2023-07-25T15:57:28.845" v="5" actId="20577"/>
      <pc:docMkLst>
        <pc:docMk/>
      </pc:docMkLst>
      <pc:sldChg chg="modSp">
        <pc:chgData name="Rath, Raghav" userId="S::raghav.rath@providence.org::71c1033f-1830-4801-9e6b-dc24ae31a985" providerId="AD" clId="Web-{962311E9-36B9-42E7-940D-43D3EB9E5EC0}" dt="2023-07-25T15:52:43.382" v="1" actId="1076"/>
        <pc:sldMkLst>
          <pc:docMk/>
          <pc:sldMk cId="3082899506" sldId="3626"/>
        </pc:sldMkLst>
        <pc:picChg chg="mod">
          <ac:chgData name="Rath, Raghav" userId="S::raghav.rath@providence.org::71c1033f-1830-4801-9e6b-dc24ae31a985" providerId="AD" clId="Web-{962311E9-36B9-42E7-940D-43D3EB9E5EC0}" dt="2023-07-25T15:52:43.382" v="1" actId="1076"/>
          <ac:picMkLst>
            <pc:docMk/>
            <pc:sldMk cId="3082899506" sldId="3626"/>
            <ac:picMk id="3" creationId="{CB602FCE-615C-43E4-94E0-C64DD06335BD}"/>
          </ac:picMkLst>
        </pc:picChg>
      </pc:sldChg>
      <pc:sldChg chg="ord">
        <pc:chgData name="Rath, Raghav" userId="S::raghav.rath@providence.org::71c1033f-1830-4801-9e6b-dc24ae31a985" providerId="AD" clId="Web-{962311E9-36B9-42E7-940D-43D3EB9E5EC0}" dt="2023-07-25T15:52:03.193" v="0"/>
        <pc:sldMkLst>
          <pc:docMk/>
          <pc:sldMk cId="2235712506" sldId="3691"/>
        </pc:sldMkLst>
      </pc:sldChg>
      <pc:sldChg chg="modSp">
        <pc:chgData name="Rath, Raghav" userId="S::raghav.rath@providence.org::71c1033f-1830-4801-9e6b-dc24ae31a985" providerId="AD" clId="Web-{962311E9-36B9-42E7-940D-43D3EB9E5EC0}" dt="2023-07-25T15:55:16.309" v="3" actId="14100"/>
        <pc:sldMkLst>
          <pc:docMk/>
          <pc:sldMk cId="7283056" sldId="3699"/>
        </pc:sldMkLst>
        <pc:picChg chg="mod">
          <ac:chgData name="Rath, Raghav" userId="S::raghav.rath@providence.org::71c1033f-1830-4801-9e6b-dc24ae31a985" providerId="AD" clId="Web-{962311E9-36B9-42E7-940D-43D3EB9E5EC0}" dt="2023-07-25T15:55:16.309" v="3" actId="14100"/>
          <ac:picMkLst>
            <pc:docMk/>
            <pc:sldMk cId="7283056" sldId="3699"/>
            <ac:picMk id="1028" creationId="{3792C0A6-5B10-FBCE-9AF0-CE644A0FE7F2}"/>
          </ac:picMkLst>
        </pc:picChg>
      </pc:sldChg>
      <pc:sldChg chg="modSp new">
        <pc:chgData name="Rath, Raghav" userId="S::raghav.rath@providence.org::71c1033f-1830-4801-9e6b-dc24ae31a985" providerId="AD" clId="Web-{962311E9-36B9-42E7-940D-43D3EB9E5EC0}" dt="2023-07-25T15:57:28.845" v="5" actId="20577"/>
        <pc:sldMkLst>
          <pc:docMk/>
          <pc:sldMk cId="2191462559" sldId="3701"/>
        </pc:sldMkLst>
        <pc:spChg chg="mod">
          <ac:chgData name="Rath, Raghav" userId="S::raghav.rath@providence.org::71c1033f-1830-4801-9e6b-dc24ae31a985" providerId="AD" clId="Web-{962311E9-36B9-42E7-940D-43D3EB9E5EC0}" dt="2023-07-25T15:57:28.845" v="5" actId="20577"/>
          <ac:spMkLst>
            <pc:docMk/>
            <pc:sldMk cId="2191462559" sldId="3701"/>
            <ac:spMk id="127" creationId="{B7F58F59-8043-F0DD-C2F4-C0DCD80874C1}"/>
          </ac:spMkLst>
        </pc:spChg>
        <pc:spChg chg="mod">
          <ac:chgData name="Rath, Raghav" userId="S::raghav.rath@providence.org::71c1033f-1830-4801-9e6b-dc24ae31a985" providerId="AD" clId="Web-{962311E9-36B9-42E7-940D-43D3EB9E5EC0}" dt="2023-07-25T15:57:22.079" v="4" actId="20577"/>
          <ac:spMkLst>
            <pc:docMk/>
            <pc:sldMk cId="2191462559" sldId="3701"/>
            <ac:spMk id="137" creationId="{9F2B7D42-9804-3D3E-2AD9-25176ABC216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72689458950666"/>
          <c:y val="7.6924894046558334E-2"/>
          <c:w val="0.69093243772187318"/>
          <c:h val="0.830765233097571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25E6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6C-4118-94D4-254ABD6E30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6C-4118-94D4-254ABD6E30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0B4-4139-9796-C9699143ED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0B4-4139-9796-C9699143EDDE}"/>
              </c:ext>
            </c:extLst>
          </c:dPt>
          <c:dLbls>
            <c:dLbl>
              <c:idx val="0"/>
              <c:layout>
                <c:manualLayout>
                  <c:x val="1.9760899480093713E-2"/>
                  <c:y val="-0.1877928593010429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chemeClr val="bg1"/>
                        </a:solidFill>
                      </a:rPr>
                      <a:t>99.88768%</a:t>
                    </a:r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104286526115067"/>
                      <c:h val="0.3386885537480190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506C-4118-94D4-254ABD6E30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0.99887680000000001</c:v>
                </c:pt>
                <c:pt idx="1">
                  <c:v>1.1232E-3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6C-4118-94D4-254ABD6E3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rgbClr val="025E6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26-4C4F-8229-08C338B30022}"/>
              </c:ext>
            </c:extLst>
          </c:dPt>
          <c:dPt>
            <c:idx val="1"/>
            <c:bubble3D val="0"/>
            <c:spPr>
              <a:solidFill>
                <a:srgbClr val="70EFF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926-4C4F-8229-08C338B3002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40-4D04-AC62-790156376A0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40-4D04-AC62-790156376A02}"/>
              </c:ext>
            </c:extLst>
          </c:dPt>
          <c:dLbls>
            <c:dLbl>
              <c:idx val="0"/>
              <c:layout>
                <c:manualLayout>
                  <c:x val="-5.7579340351329687E-2"/>
                  <c:y val="-0.21123551988233555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97.404%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665767797582674"/>
                      <c:h val="0.2319818655850647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B926-4C4F-8229-08C338B3002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926-4C4F-8229-08C338B300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0.97404000000000002</c:v>
                </c:pt>
                <c:pt idx="1">
                  <c:v>2.596E-2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26-4C4F-8229-08C338B300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1114A9-337A-4B71-AFEA-CAFE6995610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203AEB1-0BA1-4CF1-B3B3-2419EB55D7A7}">
      <dgm:prSet phldrT="[Text]"/>
      <dgm:spPr/>
      <dgm:t>
        <a:bodyPr/>
        <a:lstStyle/>
        <a:p>
          <a:r>
            <a:rPr lang="en-US"/>
            <a:t>1</a:t>
          </a:r>
        </a:p>
      </dgm:t>
    </dgm:pt>
    <dgm:pt modelId="{D320F50B-EC7C-4E71-AB0A-145171135D2C}" type="parTrans" cxnId="{345D79EE-811A-4408-8629-EEC704746133}">
      <dgm:prSet/>
      <dgm:spPr/>
      <dgm:t>
        <a:bodyPr/>
        <a:lstStyle/>
        <a:p>
          <a:endParaRPr lang="en-US"/>
        </a:p>
      </dgm:t>
    </dgm:pt>
    <dgm:pt modelId="{350D2ECE-EE04-4F1E-B9D6-542FC8DB4B34}" type="sibTrans" cxnId="{345D79EE-811A-4408-8629-EEC704746133}">
      <dgm:prSet/>
      <dgm:spPr/>
      <dgm:t>
        <a:bodyPr/>
        <a:lstStyle/>
        <a:p>
          <a:endParaRPr lang="en-US"/>
        </a:p>
      </dgm:t>
    </dgm:pt>
    <dgm:pt modelId="{F1F3CAE5-E1F3-40B5-BCD2-AA2B98617FA1}">
      <dgm:prSet phldrT="[Text]"/>
      <dgm:spPr/>
      <dgm:t>
        <a:bodyPr/>
        <a:lstStyle/>
        <a:p>
          <a:r>
            <a:rPr lang="en-US"/>
            <a:t>7</a:t>
          </a:r>
        </a:p>
      </dgm:t>
    </dgm:pt>
    <dgm:pt modelId="{A144C79A-F219-478A-8C3A-EC8CACFC93AE}" type="parTrans" cxnId="{5D9B78E6-5843-4B1F-8FB1-C6F62FBDCA8F}">
      <dgm:prSet/>
      <dgm:spPr/>
      <dgm:t>
        <a:bodyPr/>
        <a:lstStyle/>
        <a:p>
          <a:endParaRPr lang="en-US"/>
        </a:p>
      </dgm:t>
    </dgm:pt>
    <dgm:pt modelId="{8D42EEAF-FD75-419B-99D7-48BFCAEA2F4C}" type="sibTrans" cxnId="{5D9B78E6-5843-4B1F-8FB1-C6F62FBDCA8F}">
      <dgm:prSet/>
      <dgm:spPr/>
      <dgm:t>
        <a:bodyPr/>
        <a:lstStyle/>
        <a:p>
          <a:endParaRPr lang="en-US"/>
        </a:p>
      </dgm:t>
    </dgm:pt>
    <dgm:pt modelId="{535F5A87-A592-4B04-ADA1-73C61BD6A15B}">
      <dgm:prSet phldrT="[Text]"/>
      <dgm:spPr/>
      <dgm:t>
        <a:bodyPr/>
        <a:lstStyle/>
        <a:p>
          <a:r>
            <a:rPr lang="en-US"/>
            <a:t>6</a:t>
          </a:r>
        </a:p>
      </dgm:t>
    </dgm:pt>
    <dgm:pt modelId="{B7C58C9E-4714-4D30-8888-993B32BBB29C}" type="parTrans" cxnId="{9F3E8543-C85A-4172-A9CF-65CC7E72B16E}">
      <dgm:prSet/>
      <dgm:spPr/>
      <dgm:t>
        <a:bodyPr/>
        <a:lstStyle/>
        <a:p>
          <a:endParaRPr lang="en-US"/>
        </a:p>
      </dgm:t>
    </dgm:pt>
    <dgm:pt modelId="{9D45868B-273E-4247-BB50-80E005FFDB85}" type="sibTrans" cxnId="{9F3E8543-C85A-4172-A9CF-65CC7E72B16E}">
      <dgm:prSet/>
      <dgm:spPr/>
      <dgm:t>
        <a:bodyPr/>
        <a:lstStyle/>
        <a:p>
          <a:endParaRPr lang="en-US"/>
        </a:p>
      </dgm:t>
    </dgm:pt>
    <dgm:pt modelId="{00AE201B-F2E2-44E1-BD54-112DBE13A59C}">
      <dgm:prSet phldrT="[Text]"/>
      <dgm:spPr/>
      <dgm:t>
        <a:bodyPr/>
        <a:lstStyle/>
        <a:p>
          <a:r>
            <a:rPr lang="en-US"/>
            <a:t>3</a:t>
          </a:r>
        </a:p>
      </dgm:t>
    </dgm:pt>
    <dgm:pt modelId="{450C2C05-4F44-4F01-B6E0-7E1C86CC3AF9}" type="parTrans" cxnId="{CCC39C95-4CD8-4368-AB31-B6BF5596BACB}">
      <dgm:prSet/>
      <dgm:spPr/>
      <dgm:t>
        <a:bodyPr/>
        <a:lstStyle/>
        <a:p>
          <a:endParaRPr lang="en-US"/>
        </a:p>
      </dgm:t>
    </dgm:pt>
    <dgm:pt modelId="{838F281B-0353-468F-AC15-02E93CD62047}" type="sibTrans" cxnId="{CCC39C95-4CD8-4368-AB31-B6BF5596BACB}">
      <dgm:prSet/>
      <dgm:spPr/>
      <dgm:t>
        <a:bodyPr/>
        <a:lstStyle/>
        <a:p>
          <a:endParaRPr lang="en-US"/>
        </a:p>
      </dgm:t>
    </dgm:pt>
    <dgm:pt modelId="{B1C208B4-CDFE-44E2-9EC9-11FA26AF3B0A}">
      <dgm:prSet phldrT="[Text]"/>
      <dgm:spPr/>
      <dgm:t>
        <a:bodyPr/>
        <a:lstStyle/>
        <a:p>
          <a:r>
            <a:rPr lang="en-US"/>
            <a:t>4</a:t>
          </a:r>
        </a:p>
      </dgm:t>
    </dgm:pt>
    <dgm:pt modelId="{73566AFD-9F2F-429E-91A1-7668B0916BDB}" type="parTrans" cxnId="{22EEB1F2-E51A-4F9B-9211-E79D91B55AC4}">
      <dgm:prSet/>
      <dgm:spPr/>
      <dgm:t>
        <a:bodyPr/>
        <a:lstStyle/>
        <a:p>
          <a:endParaRPr lang="en-US"/>
        </a:p>
      </dgm:t>
    </dgm:pt>
    <dgm:pt modelId="{F19EA89B-7C03-4CA5-A261-9BD4C627131E}" type="sibTrans" cxnId="{22EEB1F2-E51A-4F9B-9211-E79D91B55AC4}">
      <dgm:prSet/>
      <dgm:spPr/>
      <dgm:t>
        <a:bodyPr/>
        <a:lstStyle/>
        <a:p>
          <a:endParaRPr lang="en-US"/>
        </a:p>
      </dgm:t>
    </dgm:pt>
    <dgm:pt modelId="{3D3CBA93-C83B-4274-BCD0-09CC8435C3AC}">
      <dgm:prSet phldrT="[Text]"/>
      <dgm:spPr/>
      <dgm:t>
        <a:bodyPr/>
        <a:lstStyle/>
        <a:p>
          <a:r>
            <a:rPr lang="en-US"/>
            <a:t>5</a:t>
          </a:r>
        </a:p>
      </dgm:t>
    </dgm:pt>
    <dgm:pt modelId="{09D0E223-D86D-4EF5-9288-052561FC845B}" type="parTrans" cxnId="{93A4DFA2-6B5F-4160-90C9-429E634FA434}">
      <dgm:prSet/>
      <dgm:spPr/>
      <dgm:t>
        <a:bodyPr/>
        <a:lstStyle/>
        <a:p>
          <a:endParaRPr lang="en-US"/>
        </a:p>
      </dgm:t>
    </dgm:pt>
    <dgm:pt modelId="{B0F06EC8-C6AA-43BE-87B1-28A4794534D0}" type="sibTrans" cxnId="{93A4DFA2-6B5F-4160-90C9-429E634FA434}">
      <dgm:prSet/>
      <dgm:spPr/>
      <dgm:t>
        <a:bodyPr/>
        <a:lstStyle/>
        <a:p>
          <a:endParaRPr lang="en-US"/>
        </a:p>
      </dgm:t>
    </dgm:pt>
    <dgm:pt modelId="{79E36D95-4E23-4D45-B81E-168E16EC7C30}">
      <dgm:prSet phldrT="[Text]"/>
      <dgm:spPr/>
      <dgm:t>
        <a:bodyPr/>
        <a:lstStyle/>
        <a:p>
          <a:r>
            <a:rPr lang="en-US"/>
            <a:t>2</a:t>
          </a:r>
        </a:p>
      </dgm:t>
    </dgm:pt>
    <dgm:pt modelId="{7C028F86-A5CA-4E38-BA4C-A324695EEF48}" type="parTrans" cxnId="{A8A7D13E-57DA-41D1-A522-791B8AE7C1CD}">
      <dgm:prSet/>
      <dgm:spPr/>
      <dgm:t>
        <a:bodyPr/>
        <a:lstStyle/>
        <a:p>
          <a:endParaRPr lang="en-US"/>
        </a:p>
      </dgm:t>
    </dgm:pt>
    <dgm:pt modelId="{B240D4D2-C98D-416F-BF6A-CB75ACF86E93}" type="sibTrans" cxnId="{A8A7D13E-57DA-41D1-A522-791B8AE7C1CD}">
      <dgm:prSet/>
      <dgm:spPr/>
      <dgm:t>
        <a:bodyPr/>
        <a:lstStyle/>
        <a:p>
          <a:endParaRPr lang="en-US"/>
        </a:p>
      </dgm:t>
    </dgm:pt>
    <dgm:pt modelId="{3B658FA0-A9B2-43EC-9CC1-67584747936E}" type="pres">
      <dgm:prSet presAssocID="{4C1114A9-337A-4B71-AFEA-CAFE69956103}" presName="Name0" presStyleCnt="0">
        <dgm:presLayoutVars>
          <dgm:dir/>
          <dgm:resizeHandles val="exact"/>
        </dgm:presLayoutVars>
      </dgm:prSet>
      <dgm:spPr/>
    </dgm:pt>
    <dgm:pt modelId="{ADAE8B2C-8F3F-4B6F-ADEF-CA0A4A979ABC}" type="pres">
      <dgm:prSet presAssocID="{B203AEB1-0BA1-4CF1-B3B3-2419EB55D7A7}" presName="parTxOnly" presStyleLbl="node1" presStyleIdx="0" presStyleCnt="7" custScaleX="309792" custLinFactNeighborX="-3741" custLinFactNeighborY="3068">
        <dgm:presLayoutVars>
          <dgm:bulletEnabled val="1"/>
        </dgm:presLayoutVars>
      </dgm:prSet>
      <dgm:spPr/>
    </dgm:pt>
    <dgm:pt modelId="{8A434BEB-40A3-492F-B0D7-188FDB7B04DF}" type="pres">
      <dgm:prSet presAssocID="{350D2ECE-EE04-4F1E-B9D6-542FC8DB4B34}" presName="parSpace" presStyleCnt="0"/>
      <dgm:spPr/>
    </dgm:pt>
    <dgm:pt modelId="{7DDA1834-D3E3-4362-9FB1-B51451D768F4}" type="pres">
      <dgm:prSet presAssocID="{79E36D95-4E23-4D45-B81E-168E16EC7C30}" presName="parTxOnly" presStyleLbl="node1" presStyleIdx="1" presStyleCnt="7" custScaleX="375643" custLinFactNeighborX="-41496" custLinFactNeighborY="3158">
        <dgm:presLayoutVars>
          <dgm:bulletEnabled val="1"/>
        </dgm:presLayoutVars>
      </dgm:prSet>
      <dgm:spPr/>
    </dgm:pt>
    <dgm:pt modelId="{597B3D97-DAC1-4017-8B08-1AAC79B4E4E8}" type="pres">
      <dgm:prSet presAssocID="{B240D4D2-C98D-416F-BF6A-CB75ACF86E93}" presName="parSpace" presStyleCnt="0"/>
      <dgm:spPr/>
    </dgm:pt>
    <dgm:pt modelId="{062E8A7D-ADD0-4476-BF32-FCF327890DE8}" type="pres">
      <dgm:prSet presAssocID="{00AE201B-F2E2-44E1-BD54-112DBE13A59C}" presName="parTxOnly" presStyleLbl="node1" presStyleIdx="2" presStyleCnt="7" custScaleX="253597" custLinFactNeighborX="-22728" custLinFactNeighborY="772">
        <dgm:presLayoutVars>
          <dgm:bulletEnabled val="1"/>
        </dgm:presLayoutVars>
      </dgm:prSet>
      <dgm:spPr/>
    </dgm:pt>
    <dgm:pt modelId="{281A7C2E-8E56-45A3-8569-9CA8D4A0B9E2}" type="pres">
      <dgm:prSet presAssocID="{838F281B-0353-468F-AC15-02E93CD62047}" presName="parSpace" presStyleCnt="0"/>
      <dgm:spPr/>
    </dgm:pt>
    <dgm:pt modelId="{5E7770D9-6854-4BDB-B905-91AB8340D5E1}" type="pres">
      <dgm:prSet presAssocID="{B1C208B4-CDFE-44E2-9EC9-11FA26AF3B0A}" presName="parTxOnly" presStyleLbl="node1" presStyleIdx="3" presStyleCnt="7" custScaleX="242085" custLinFactNeighborX="-19199" custLinFactNeighborY="3200">
        <dgm:presLayoutVars>
          <dgm:bulletEnabled val="1"/>
        </dgm:presLayoutVars>
      </dgm:prSet>
      <dgm:spPr/>
    </dgm:pt>
    <dgm:pt modelId="{840C4130-846B-4A43-ACB5-653B355D8E92}" type="pres">
      <dgm:prSet presAssocID="{F19EA89B-7C03-4CA5-A261-9BD4C627131E}" presName="parSpace" presStyleCnt="0"/>
      <dgm:spPr/>
    </dgm:pt>
    <dgm:pt modelId="{C18C6EC3-99FB-40B1-B1A1-AD877A56B722}" type="pres">
      <dgm:prSet presAssocID="{3D3CBA93-C83B-4274-BCD0-09CC8435C3AC}" presName="parTxOnly" presStyleLbl="node1" presStyleIdx="4" presStyleCnt="7">
        <dgm:presLayoutVars>
          <dgm:bulletEnabled val="1"/>
        </dgm:presLayoutVars>
      </dgm:prSet>
      <dgm:spPr/>
    </dgm:pt>
    <dgm:pt modelId="{C2F143D1-194A-44B1-88B0-513573EC6B14}" type="pres">
      <dgm:prSet presAssocID="{B0F06EC8-C6AA-43BE-87B1-28A4794534D0}" presName="parSpace" presStyleCnt="0"/>
      <dgm:spPr/>
    </dgm:pt>
    <dgm:pt modelId="{0EA6936C-BFAD-4F5C-9D9E-1735FDE69EC4}" type="pres">
      <dgm:prSet presAssocID="{535F5A87-A592-4B04-ADA1-73C61BD6A15B}" presName="parTxOnly" presStyleLbl="node1" presStyleIdx="5" presStyleCnt="7" custLinFactNeighborX="10102" custLinFactNeighborY="1">
        <dgm:presLayoutVars>
          <dgm:bulletEnabled val="1"/>
        </dgm:presLayoutVars>
      </dgm:prSet>
      <dgm:spPr/>
    </dgm:pt>
    <dgm:pt modelId="{56E1421A-0786-4FF2-B154-EB9AA94FC77A}" type="pres">
      <dgm:prSet presAssocID="{9D45868B-273E-4247-BB50-80E005FFDB85}" presName="parSpace" presStyleCnt="0"/>
      <dgm:spPr/>
    </dgm:pt>
    <dgm:pt modelId="{05803A5A-2281-446F-B6C4-FE0BD62DBAAD}" type="pres">
      <dgm:prSet presAssocID="{F1F3CAE5-E1F3-40B5-BCD2-AA2B98617FA1}" presName="parTxOnly" presStyleLbl="node1" presStyleIdx="6" presStyleCnt="7" custScaleX="314916">
        <dgm:presLayoutVars>
          <dgm:bulletEnabled val="1"/>
        </dgm:presLayoutVars>
      </dgm:prSet>
      <dgm:spPr/>
    </dgm:pt>
  </dgm:ptLst>
  <dgm:cxnLst>
    <dgm:cxn modelId="{F2631719-72B2-4CFA-BC3E-F434E461214C}" type="presOf" srcId="{F1F3CAE5-E1F3-40B5-BCD2-AA2B98617FA1}" destId="{05803A5A-2281-446F-B6C4-FE0BD62DBAAD}" srcOrd="0" destOrd="0" presId="urn:microsoft.com/office/officeart/2005/8/layout/hChevron3"/>
    <dgm:cxn modelId="{D31E8F30-77A6-48D4-817F-47DFE73B6253}" type="presOf" srcId="{79E36D95-4E23-4D45-B81E-168E16EC7C30}" destId="{7DDA1834-D3E3-4362-9FB1-B51451D768F4}" srcOrd="0" destOrd="0" presId="urn:microsoft.com/office/officeart/2005/8/layout/hChevron3"/>
    <dgm:cxn modelId="{A8A7D13E-57DA-41D1-A522-791B8AE7C1CD}" srcId="{4C1114A9-337A-4B71-AFEA-CAFE69956103}" destId="{79E36D95-4E23-4D45-B81E-168E16EC7C30}" srcOrd="1" destOrd="0" parTransId="{7C028F86-A5CA-4E38-BA4C-A324695EEF48}" sibTransId="{B240D4D2-C98D-416F-BF6A-CB75ACF86E93}"/>
    <dgm:cxn modelId="{87C99261-8A60-4277-9216-FAF78DEF6032}" type="presOf" srcId="{535F5A87-A592-4B04-ADA1-73C61BD6A15B}" destId="{0EA6936C-BFAD-4F5C-9D9E-1735FDE69EC4}" srcOrd="0" destOrd="0" presId="urn:microsoft.com/office/officeart/2005/8/layout/hChevron3"/>
    <dgm:cxn modelId="{9F3E8543-C85A-4172-A9CF-65CC7E72B16E}" srcId="{4C1114A9-337A-4B71-AFEA-CAFE69956103}" destId="{535F5A87-A592-4B04-ADA1-73C61BD6A15B}" srcOrd="5" destOrd="0" parTransId="{B7C58C9E-4714-4D30-8888-993B32BBB29C}" sibTransId="{9D45868B-273E-4247-BB50-80E005FFDB85}"/>
    <dgm:cxn modelId="{2ECC704C-7855-4651-A573-AAE24EBCC823}" type="presOf" srcId="{B1C208B4-CDFE-44E2-9EC9-11FA26AF3B0A}" destId="{5E7770D9-6854-4BDB-B905-91AB8340D5E1}" srcOrd="0" destOrd="0" presId="urn:microsoft.com/office/officeart/2005/8/layout/hChevron3"/>
    <dgm:cxn modelId="{8DD2D685-BEAD-4130-9CA7-5CA284E7ECD9}" type="presOf" srcId="{4C1114A9-337A-4B71-AFEA-CAFE69956103}" destId="{3B658FA0-A9B2-43EC-9CC1-67584747936E}" srcOrd="0" destOrd="0" presId="urn:microsoft.com/office/officeart/2005/8/layout/hChevron3"/>
    <dgm:cxn modelId="{02293687-E0BD-462E-89CC-7A0C2AEE5997}" type="presOf" srcId="{B203AEB1-0BA1-4CF1-B3B3-2419EB55D7A7}" destId="{ADAE8B2C-8F3F-4B6F-ADEF-CA0A4A979ABC}" srcOrd="0" destOrd="0" presId="urn:microsoft.com/office/officeart/2005/8/layout/hChevron3"/>
    <dgm:cxn modelId="{CCC39C95-4CD8-4368-AB31-B6BF5596BACB}" srcId="{4C1114A9-337A-4B71-AFEA-CAFE69956103}" destId="{00AE201B-F2E2-44E1-BD54-112DBE13A59C}" srcOrd="2" destOrd="0" parTransId="{450C2C05-4F44-4F01-B6E0-7E1C86CC3AF9}" sibTransId="{838F281B-0353-468F-AC15-02E93CD62047}"/>
    <dgm:cxn modelId="{93A4DFA2-6B5F-4160-90C9-429E634FA434}" srcId="{4C1114A9-337A-4B71-AFEA-CAFE69956103}" destId="{3D3CBA93-C83B-4274-BCD0-09CC8435C3AC}" srcOrd="4" destOrd="0" parTransId="{09D0E223-D86D-4EF5-9288-052561FC845B}" sibTransId="{B0F06EC8-C6AA-43BE-87B1-28A4794534D0}"/>
    <dgm:cxn modelId="{CE6493AB-D254-4B74-9339-6CA8779F5FFE}" type="presOf" srcId="{3D3CBA93-C83B-4274-BCD0-09CC8435C3AC}" destId="{C18C6EC3-99FB-40B1-B1A1-AD877A56B722}" srcOrd="0" destOrd="0" presId="urn:microsoft.com/office/officeart/2005/8/layout/hChevron3"/>
    <dgm:cxn modelId="{FEFC87B4-1173-418C-9C4E-B9D4FF7334C3}" type="presOf" srcId="{00AE201B-F2E2-44E1-BD54-112DBE13A59C}" destId="{062E8A7D-ADD0-4476-BF32-FCF327890DE8}" srcOrd="0" destOrd="0" presId="urn:microsoft.com/office/officeart/2005/8/layout/hChevron3"/>
    <dgm:cxn modelId="{5D9B78E6-5843-4B1F-8FB1-C6F62FBDCA8F}" srcId="{4C1114A9-337A-4B71-AFEA-CAFE69956103}" destId="{F1F3CAE5-E1F3-40B5-BCD2-AA2B98617FA1}" srcOrd="6" destOrd="0" parTransId="{A144C79A-F219-478A-8C3A-EC8CACFC93AE}" sibTransId="{8D42EEAF-FD75-419B-99D7-48BFCAEA2F4C}"/>
    <dgm:cxn modelId="{345D79EE-811A-4408-8629-EEC704746133}" srcId="{4C1114A9-337A-4B71-AFEA-CAFE69956103}" destId="{B203AEB1-0BA1-4CF1-B3B3-2419EB55D7A7}" srcOrd="0" destOrd="0" parTransId="{D320F50B-EC7C-4E71-AB0A-145171135D2C}" sibTransId="{350D2ECE-EE04-4F1E-B9D6-542FC8DB4B34}"/>
    <dgm:cxn modelId="{22EEB1F2-E51A-4F9B-9211-E79D91B55AC4}" srcId="{4C1114A9-337A-4B71-AFEA-CAFE69956103}" destId="{B1C208B4-CDFE-44E2-9EC9-11FA26AF3B0A}" srcOrd="3" destOrd="0" parTransId="{73566AFD-9F2F-429E-91A1-7668B0916BDB}" sibTransId="{F19EA89B-7C03-4CA5-A261-9BD4C627131E}"/>
    <dgm:cxn modelId="{92A1F557-B03B-4A82-A91B-BFBC9C073CA9}" type="presParOf" srcId="{3B658FA0-A9B2-43EC-9CC1-67584747936E}" destId="{ADAE8B2C-8F3F-4B6F-ADEF-CA0A4A979ABC}" srcOrd="0" destOrd="0" presId="urn:microsoft.com/office/officeart/2005/8/layout/hChevron3"/>
    <dgm:cxn modelId="{92511A57-8291-4671-AED2-D2B868D35A07}" type="presParOf" srcId="{3B658FA0-A9B2-43EC-9CC1-67584747936E}" destId="{8A434BEB-40A3-492F-B0D7-188FDB7B04DF}" srcOrd="1" destOrd="0" presId="urn:microsoft.com/office/officeart/2005/8/layout/hChevron3"/>
    <dgm:cxn modelId="{523BF6B9-DD14-4D14-991D-A5DD1912CA0E}" type="presParOf" srcId="{3B658FA0-A9B2-43EC-9CC1-67584747936E}" destId="{7DDA1834-D3E3-4362-9FB1-B51451D768F4}" srcOrd="2" destOrd="0" presId="urn:microsoft.com/office/officeart/2005/8/layout/hChevron3"/>
    <dgm:cxn modelId="{94BE375B-03A8-4840-97E2-495B8164B6C8}" type="presParOf" srcId="{3B658FA0-A9B2-43EC-9CC1-67584747936E}" destId="{597B3D97-DAC1-4017-8B08-1AAC79B4E4E8}" srcOrd="3" destOrd="0" presId="urn:microsoft.com/office/officeart/2005/8/layout/hChevron3"/>
    <dgm:cxn modelId="{A12CBD54-0285-4BA2-99F2-85F9ACADE21A}" type="presParOf" srcId="{3B658FA0-A9B2-43EC-9CC1-67584747936E}" destId="{062E8A7D-ADD0-4476-BF32-FCF327890DE8}" srcOrd="4" destOrd="0" presId="urn:microsoft.com/office/officeart/2005/8/layout/hChevron3"/>
    <dgm:cxn modelId="{B7B6AB23-95FE-4383-B084-A9DD875128AA}" type="presParOf" srcId="{3B658FA0-A9B2-43EC-9CC1-67584747936E}" destId="{281A7C2E-8E56-45A3-8569-9CA8D4A0B9E2}" srcOrd="5" destOrd="0" presId="urn:microsoft.com/office/officeart/2005/8/layout/hChevron3"/>
    <dgm:cxn modelId="{A0B449B0-9D6F-4189-92CD-C2C3AAEAA07A}" type="presParOf" srcId="{3B658FA0-A9B2-43EC-9CC1-67584747936E}" destId="{5E7770D9-6854-4BDB-B905-91AB8340D5E1}" srcOrd="6" destOrd="0" presId="urn:microsoft.com/office/officeart/2005/8/layout/hChevron3"/>
    <dgm:cxn modelId="{2CDA7EDE-5ADD-446A-859C-343BC7F23646}" type="presParOf" srcId="{3B658FA0-A9B2-43EC-9CC1-67584747936E}" destId="{840C4130-846B-4A43-ACB5-653B355D8E92}" srcOrd="7" destOrd="0" presId="urn:microsoft.com/office/officeart/2005/8/layout/hChevron3"/>
    <dgm:cxn modelId="{B837ED7E-976D-48A9-90B1-E9540BE0AB5C}" type="presParOf" srcId="{3B658FA0-A9B2-43EC-9CC1-67584747936E}" destId="{C18C6EC3-99FB-40B1-B1A1-AD877A56B722}" srcOrd="8" destOrd="0" presId="urn:microsoft.com/office/officeart/2005/8/layout/hChevron3"/>
    <dgm:cxn modelId="{5AC9F9FC-CFC8-4314-AB90-0D2C76F38A55}" type="presParOf" srcId="{3B658FA0-A9B2-43EC-9CC1-67584747936E}" destId="{C2F143D1-194A-44B1-88B0-513573EC6B14}" srcOrd="9" destOrd="0" presId="urn:microsoft.com/office/officeart/2005/8/layout/hChevron3"/>
    <dgm:cxn modelId="{CBE155BD-BB4B-4EA6-A432-976BC759CE3A}" type="presParOf" srcId="{3B658FA0-A9B2-43EC-9CC1-67584747936E}" destId="{0EA6936C-BFAD-4F5C-9D9E-1735FDE69EC4}" srcOrd="10" destOrd="0" presId="urn:microsoft.com/office/officeart/2005/8/layout/hChevron3"/>
    <dgm:cxn modelId="{85386E20-D853-4553-90AD-3402DF23FEDA}" type="presParOf" srcId="{3B658FA0-A9B2-43EC-9CC1-67584747936E}" destId="{56E1421A-0786-4FF2-B154-EB9AA94FC77A}" srcOrd="11" destOrd="0" presId="urn:microsoft.com/office/officeart/2005/8/layout/hChevron3"/>
    <dgm:cxn modelId="{8BD55687-C0A7-4125-970B-F2883693F5F8}" type="presParOf" srcId="{3B658FA0-A9B2-43EC-9CC1-67584747936E}" destId="{05803A5A-2281-446F-B6C4-FE0BD62DBAAD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C97D6C-8FB2-43F5-A151-800B2AF9EFA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CF2D9B9-75D8-4B7D-89B0-483E5CDBEFC2}">
      <dgm:prSet phldrT="[Text]" custT="1"/>
      <dgm:spPr/>
      <dgm:t>
        <a:bodyPr/>
        <a:lstStyle/>
        <a:p>
          <a:pPr algn="ctr"/>
          <a:r>
            <a:rPr lang="en-US" sz="1400" b="1"/>
            <a:t>  Jan 1, 2017 – Jun 30, 2018</a:t>
          </a:r>
        </a:p>
      </dgm:t>
    </dgm:pt>
    <dgm:pt modelId="{95FB9974-57CA-40B3-A8B6-69905AA3AFBA}" type="parTrans" cxnId="{F45217F1-4126-4139-BE61-3E64CC60A676}">
      <dgm:prSet/>
      <dgm:spPr/>
      <dgm:t>
        <a:bodyPr/>
        <a:lstStyle/>
        <a:p>
          <a:endParaRPr lang="en-US"/>
        </a:p>
      </dgm:t>
    </dgm:pt>
    <dgm:pt modelId="{9071C6F1-574C-4D43-BC0C-F33FE07C5CF0}" type="sibTrans" cxnId="{F45217F1-4126-4139-BE61-3E64CC60A676}">
      <dgm:prSet/>
      <dgm:spPr/>
      <dgm:t>
        <a:bodyPr/>
        <a:lstStyle/>
        <a:p>
          <a:endParaRPr lang="en-US"/>
        </a:p>
      </dgm:t>
    </dgm:pt>
    <dgm:pt modelId="{4D9B51DA-5596-4B9E-858E-D58EF8446AB9}">
      <dgm:prSet phldrT="[Text]" custT="1"/>
      <dgm:spPr/>
      <dgm:t>
        <a:bodyPr/>
        <a:lstStyle/>
        <a:p>
          <a:r>
            <a:rPr lang="en-US" sz="1400" b="1"/>
            <a:t>July 1 – Dec 31,2018</a:t>
          </a:r>
        </a:p>
      </dgm:t>
    </dgm:pt>
    <dgm:pt modelId="{9AF5B2EA-0B89-45B1-B2EB-69378E637B31}" type="parTrans" cxnId="{B90BDBDF-22AF-4CD5-A7CB-A1AF96DDC7F6}">
      <dgm:prSet/>
      <dgm:spPr/>
      <dgm:t>
        <a:bodyPr/>
        <a:lstStyle/>
        <a:p>
          <a:endParaRPr lang="en-US"/>
        </a:p>
      </dgm:t>
    </dgm:pt>
    <dgm:pt modelId="{3D94B47F-7D6C-46A9-AF26-A06E56BB455E}" type="sibTrans" cxnId="{B90BDBDF-22AF-4CD5-A7CB-A1AF96DDC7F6}">
      <dgm:prSet/>
      <dgm:spPr/>
      <dgm:t>
        <a:bodyPr/>
        <a:lstStyle/>
        <a:p>
          <a:endParaRPr lang="en-US"/>
        </a:p>
      </dgm:t>
    </dgm:pt>
    <dgm:pt modelId="{144A0C9C-9FD5-46B0-A7F2-7EC98918E154}" type="pres">
      <dgm:prSet presAssocID="{9EC97D6C-8FB2-43F5-A151-800B2AF9EFAF}" presName="Name0" presStyleCnt="0">
        <dgm:presLayoutVars>
          <dgm:dir/>
          <dgm:resizeHandles val="exact"/>
        </dgm:presLayoutVars>
      </dgm:prSet>
      <dgm:spPr/>
    </dgm:pt>
    <dgm:pt modelId="{EABEE596-1F04-413A-A99F-281E1612A53D}" type="pres">
      <dgm:prSet presAssocID="{ACF2D9B9-75D8-4B7D-89B0-483E5CDBEFC2}" presName="parTxOnly" presStyleLbl="node1" presStyleIdx="0" presStyleCnt="2" custScaleX="109354" custLinFactNeighborX="-172" custLinFactNeighborY="8478">
        <dgm:presLayoutVars>
          <dgm:bulletEnabled val="1"/>
        </dgm:presLayoutVars>
      </dgm:prSet>
      <dgm:spPr/>
    </dgm:pt>
    <dgm:pt modelId="{BEAFB099-E0E1-4F05-A13B-94B6548FDCB9}" type="pres">
      <dgm:prSet presAssocID="{9071C6F1-574C-4D43-BC0C-F33FE07C5CF0}" presName="parSpace" presStyleCnt="0"/>
      <dgm:spPr/>
    </dgm:pt>
    <dgm:pt modelId="{0B8938D0-CB6D-4C18-9CF1-6FDFF7B7516C}" type="pres">
      <dgm:prSet presAssocID="{4D9B51DA-5596-4B9E-858E-D58EF8446AB9}" presName="parTxOnly" presStyleLbl="node1" presStyleIdx="1" presStyleCnt="2" custScaleX="62506" custLinFactNeighborX="158">
        <dgm:presLayoutVars>
          <dgm:bulletEnabled val="1"/>
        </dgm:presLayoutVars>
      </dgm:prSet>
      <dgm:spPr/>
    </dgm:pt>
  </dgm:ptLst>
  <dgm:cxnLst>
    <dgm:cxn modelId="{FEA8DF39-672D-42D1-BB5A-4EE1248D1C9E}" type="presOf" srcId="{9EC97D6C-8FB2-43F5-A151-800B2AF9EFAF}" destId="{144A0C9C-9FD5-46B0-A7F2-7EC98918E154}" srcOrd="0" destOrd="0" presId="urn:microsoft.com/office/officeart/2005/8/layout/hChevron3"/>
    <dgm:cxn modelId="{62616871-DDC5-4907-9008-77692620F41F}" type="presOf" srcId="{ACF2D9B9-75D8-4B7D-89B0-483E5CDBEFC2}" destId="{EABEE596-1F04-413A-A99F-281E1612A53D}" srcOrd="0" destOrd="0" presId="urn:microsoft.com/office/officeart/2005/8/layout/hChevron3"/>
    <dgm:cxn modelId="{B90BDBDF-22AF-4CD5-A7CB-A1AF96DDC7F6}" srcId="{9EC97D6C-8FB2-43F5-A151-800B2AF9EFAF}" destId="{4D9B51DA-5596-4B9E-858E-D58EF8446AB9}" srcOrd="1" destOrd="0" parTransId="{9AF5B2EA-0B89-45B1-B2EB-69378E637B31}" sibTransId="{3D94B47F-7D6C-46A9-AF26-A06E56BB455E}"/>
    <dgm:cxn modelId="{3910A9E5-38A2-424C-82A4-06C0E0204F0A}" type="presOf" srcId="{4D9B51DA-5596-4B9E-858E-D58EF8446AB9}" destId="{0B8938D0-CB6D-4C18-9CF1-6FDFF7B7516C}" srcOrd="0" destOrd="0" presId="urn:microsoft.com/office/officeart/2005/8/layout/hChevron3"/>
    <dgm:cxn modelId="{F45217F1-4126-4139-BE61-3E64CC60A676}" srcId="{9EC97D6C-8FB2-43F5-A151-800B2AF9EFAF}" destId="{ACF2D9B9-75D8-4B7D-89B0-483E5CDBEFC2}" srcOrd="0" destOrd="0" parTransId="{95FB9974-57CA-40B3-A8B6-69905AA3AFBA}" sibTransId="{9071C6F1-574C-4D43-BC0C-F33FE07C5CF0}"/>
    <dgm:cxn modelId="{4736DB62-03A8-45C1-8546-EEA291D941C0}" type="presParOf" srcId="{144A0C9C-9FD5-46B0-A7F2-7EC98918E154}" destId="{EABEE596-1F04-413A-A99F-281E1612A53D}" srcOrd="0" destOrd="0" presId="urn:microsoft.com/office/officeart/2005/8/layout/hChevron3"/>
    <dgm:cxn modelId="{01CF8088-7233-4792-AB91-4A87B0E528D2}" type="presParOf" srcId="{144A0C9C-9FD5-46B0-A7F2-7EC98918E154}" destId="{BEAFB099-E0E1-4F05-A13B-94B6548FDCB9}" srcOrd="1" destOrd="0" presId="urn:microsoft.com/office/officeart/2005/8/layout/hChevron3"/>
    <dgm:cxn modelId="{E8B1B68C-7401-47FE-AADA-5FC30D4448C0}" type="presParOf" srcId="{144A0C9C-9FD5-46B0-A7F2-7EC98918E154}" destId="{0B8938D0-CB6D-4C18-9CF1-6FDFF7B7516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1F5A64-509D-4017-BA00-142E4CAE08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DBC2E90-31F7-4F51-8483-23BC071B6A18}">
      <dgm:prSet phldrT="[Text]"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500" b="1">
              <a:latin typeface="Arial" panose="020B0604020202020204"/>
            </a:rPr>
            <a:t>TRAINING</a:t>
          </a:r>
          <a:r>
            <a:rPr lang="en-US" sz="1400" b="1">
              <a:latin typeface="Arial" panose="020B0604020202020204"/>
            </a:rPr>
            <a:t> </a:t>
          </a:r>
          <a:r>
            <a:rPr lang="en-US" sz="1500" b="1">
              <a:latin typeface="Arial" panose="020B0604020202020204"/>
            </a:rPr>
            <a:t>DATA</a:t>
          </a:r>
          <a:endParaRPr lang="en-US" sz="1500" b="1"/>
        </a:p>
      </dgm:t>
    </dgm:pt>
    <dgm:pt modelId="{85930CE6-CE2B-47D3-A41E-3B15F56A40B4}" type="parTrans" cxnId="{4D8F62D9-59DB-4D04-B89C-3CBBDDDB2FF3}">
      <dgm:prSet/>
      <dgm:spPr/>
      <dgm:t>
        <a:bodyPr/>
        <a:lstStyle/>
        <a:p>
          <a:endParaRPr lang="en-US" sz="1400"/>
        </a:p>
      </dgm:t>
    </dgm:pt>
    <dgm:pt modelId="{383127BE-C6EA-4B70-A9C2-5F7D1C2D35DA}" type="sibTrans" cxnId="{4D8F62D9-59DB-4D04-B89C-3CBBDDDB2FF3}">
      <dgm:prSet/>
      <dgm:spPr/>
      <dgm:t>
        <a:bodyPr/>
        <a:lstStyle/>
        <a:p>
          <a:endParaRPr lang="en-US" sz="1400"/>
        </a:p>
      </dgm:t>
    </dgm:pt>
    <dgm:pt modelId="{C7397B9B-D86D-482B-94D0-65C2753C883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b="1"/>
            <a:t>TESTING DATA</a:t>
          </a:r>
        </a:p>
      </dgm:t>
    </dgm:pt>
    <dgm:pt modelId="{4F01DAB4-2C31-4FF9-95D6-866528A016DC}" type="parTrans" cxnId="{C560E82E-EEE1-4D42-937C-D49B31B535BF}">
      <dgm:prSet/>
      <dgm:spPr/>
      <dgm:t>
        <a:bodyPr/>
        <a:lstStyle/>
        <a:p>
          <a:endParaRPr lang="en-US"/>
        </a:p>
      </dgm:t>
    </dgm:pt>
    <dgm:pt modelId="{430DC58E-7CDD-4B10-ACAE-F095C0A3BF62}" type="sibTrans" cxnId="{C560E82E-EEE1-4D42-937C-D49B31B535BF}">
      <dgm:prSet/>
      <dgm:spPr/>
      <dgm:t>
        <a:bodyPr/>
        <a:lstStyle/>
        <a:p>
          <a:endParaRPr lang="en-US"/>
        </a:p>
      </dgm:t>
    </dgm:pt>
    <dgm:pt modelId="{C3AB0A8A-C9E3-4AB0-8F4C-C37DFA59BBA7}" type="pres">
      <dgm:prSet presAssocID="{7B1F5A64-509D-4017-BA00-142E4CAE0866}" presName="Name0" presStyleCnt="0">
        <dgm:presLayoutVars>
          <dgm:dir/>
          <dgm:resizeHandles val="exact"/>
        </dgm:presLayoutVars>
      </dgm:prSet>
      <dgm:spPr/>
    </dgm:pt>
    <dgm:pt modelId="{594FFCA2-27B2-4D9D-A4FB-AFF99763E077}" type="pres">
      <dgm:prSet presAssocID="{9DBC2E90-31F7-4F51-8483-23BC071B6A18}" presName="parTxOnly" presStyleLbl="node1" presStyleIdx="0" presStyleCnt="2" custScaleX="186668" custScaleY="90494" custLinFactNeighborX="-97" custLinFactNeighborY="6387">
        <dgm:presLayoutVars>
          <dgm:bulletEnabled val="1"/>
        </dgm:presLayoutVars>
      </dgm:prSet>
      <dgm:spPr/>
    </dgm:pt>
    <dgm:pt modelId="{CC2F0076-9767-4C04-A024-4F3858D29154}" type="pres">
      <dgm:prSet presAssocID="{383127BE-C6EA-4B70-A9C2-5F7D1C2D35DA}" presName="parSpace" presStyleCnt="0"/>
      <dgm:spPr/>
    </dgm:pt>
    <dgm:pt modelId="{BE4C7DEB-5031-4CF2-B573-ED717BDE823F}" type="pres">
      <dgm:prSet presAssocID="{C7397B9B-D86D-482B-94D0-65C2753C8837}" presName="parTxOnly" presStyleLbl="node1" presStyleIdx="1" presStyleCnt="2" custScaleX="114612" custScaleY="90494" custLinFactNeighborX="85385" custLinFactNeighborY="3339">
        <dgm:presLayoutVars>
          <dgm:bulletEnabled val="1"/>
        </dgm:presLayoutVars>
      </dgm:prSet>
      <dgm:spPr/>
    </dgm:pt>
  </dgm:ptLst>
  <dgm:cxnLst>
    <dgm:cxn modelId="{C560E82E-EEE1-4D42-937C-D49B31B535BF}" srcId="{7B1F5A64-509D-4017-BA00-142E4CAE0866}" destId="{C7397B9B-D86D-482B-94D0-65C2753C8837}" srcOrd="1" destOrd="0" parTransId="{4F01DAB4-2C31-4FF9-95D6-866528A016DC}" sibTransId="{430DC58E-7CDD-4B10-ACAE-F095C0A3BF62}"/>
    <dgm:cxn modelId="{9013A06E-DF9C-47C7-BF05-19A56196C0D2}" type="presOf" srcId="{C7397B9B-D86D-482B-94D0-65C2753C8837}" destId="{BE4C7DEB-5031-4CF2-B573-ED717BDE823F}" srcOrd="0" destOrd="0" presId="urn:microsoft.com/office/officeart/2005/8/layout/hChevron3"/>
    <dgm:cxn modelId="{76427490-FE8E-4452-BF3E-F9383F6CC4D9}" type="presOf" srcId="{7B1F5A64-509D-4017-BA00-142E4CAE0866}" destId="{C3AB0A8A-C9E3-4AB0-8F4C-C37DFA59BBA7}" srcOrd="0" destOrd="0" presId="urn:microsoft.com/office/officeart/2005/8/layout/hChevron3"/>
    <dgm:cxn modelId="{E5D4F5A8-AD64-483C-BABF-55A82FBB685F}" type="presOf" srcId="{9DBC2E90-31F7-4F51-8483-23BC071B6A18}" destId="{594FFCA2-27B2-4D9D-A4FB-AFF99763E077}" srcOrd="0" destOrd="0" presId="urn:microsoft.com/office/officeart/2005/8/layout/hChevron3"/>
    <dgm:cxn modelId="{4D8F62D9-59DB-4D04-B89C-3CBBDDDB2FF3}" srcId="{7B1F5A64-509D-4017-BA00-142E4CAE0866}" destId="{9DBC2E90-31F7-4F51-8483-23BC071B6A18}" srcOrd="0" destOrd="0" parTransId="{85930CE6-CE2B-47D3-A41E-3B15F56A40B4}" sibTransId="{383127BE-C6EA-4B70-A9C2-5F7D1C2D35DA}"/>
    <dgm:cxn modelId="{B24AEAB3-F195-42D2-8B9A-BCD6E0D822BC}" type="presParOf" srcId="{C3AB0A8A-C9E3-4AB0-8F4C-C37DFA59BBA7}" destId="{594FFCA2-27B2-4D9D-A4FB-AFF99763E077}" srcOrd="0" destOrd="0" presId="urn:microsoft.com/office/officeart/2005/8/layout/hChevron3"/>
    <dgm:cxn modelId="{F3693D5F-B739-43B8-8706-81EBECAF5097}" type="presParOf" srcId="{C3AB0A8A-C9E3-4AB0-8F4C-C37DFA59BBA7}" destId="{CC2F0076-9767-4C04-A024-4F3858D29154}" srcOrd="1" destOrd="0" presId="urn:microsoft.com/office/officeart/2005/8/layout/hChevron3"/>
    <dgm:cxn modelId="{8F0F518A-AE50-4354-B14E-782B644E070F}" type="presParOf" srcId="{C3AB0A8A-C9E3-4AB0-8F4C-C37DFA59BBA7}" destId="{BE4C7DEB-5031-4CF2-B573-ED717BDE823F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38038-D96B-4005-8F7A-CA11640CF27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4D847D-4C73-461E-B03D-2089147A50FA}">
      <dgm:prSet phldrT="[Text]" custT="1"/>
      <dgm:spPr/>
      <dgm:t>
        <a:bodyPr/>
        <a:lstStyle/>
        <a:p>
          <a:r>
            <a:rPr lang="en-US" sz="2000" b="1">
              <a:latin typeface="Arial" panose="020B0604020202020204" pitchFamily="34" charset="0"/>
              <a:cs typeface="Arial" panose="020B0604020202020204" pitchFamily="34" charset="0"/>
            </a:rPr>
            <a:t>Technical</a:t>
          </a:r>
        </a:p>
      </dgm:t>
    </dgm:pt>
    <dgm:pt modelId="{D07C7556-4BB1-4B6E-B0FD-55357E268904}" type="parTrans" cxnId="{4019E378-04EE-407A-A528-E70E016BD9D8}">
      <dgm:prSet/>
      <dgm:spPr/>
      <dgm:t>
        <a:bodyPr/>
        <a:lstStyle/>
        <a:p>
          <a:endParaRPr lang="en-US"/>
        </a:p>
      </dgm:t>
    </dgm:pt>
    <dgm:pt modelId="{35446D0B-A7D2-42EB-9BD1-761A78C3DD17}" type="sibTrans" cxnId="{4019E378-04EE-407A-A528-E70E016BD9D8}">
      <dgm:prSet/>
      <dgm:spPr/>
      <dgm:t>
        <a:bodyPr/>
        <a:lstStyle/>
        <a:p>
          <a:endParaRPr lang="en-US"/>
        </a:p>
      </dgm:t>
    </dgm:pt>
    <dgm:pt modelId="{37619EF4-BE6D-4E62-A2B5-EDEC51A7AFB8}">
      <dgm:prSet phldrT="[Text]" custT="1"/>
      <dgm:spPr/>
      <dgm:t>
        <a:bodyPr/>
        <a:lstStyle/>
        <a:p>
          <a:pPr>
            <a:spcBef>
              <a:spcPts val="300"/>
            </a:spcBef>
            <a:spcAft>
              <a:spcPts val="700"/>
            </a:spcAft>
            <a:buFont typeface="Arial" panose="020B0604020202020204" pitchFamily="34" charset="0"/>
            <a:buChar char="•"/>
          </a:pPr>
          <a:endParaRPr lang="en-US" sz="1600"/>
        </a:p>
      </dgm:t>
    </dgm:pt>
    <dgm:pt modelId="{5EBD6EB0-D0D7-4F9C-B74E-80AE097333EB}" type="parTrans" cxnId="{26C83F73-6C10-4696-BA69-8E7C61145B22}">
      <dgm:prSet/>
      <dgm:spPr/>
      <dgm:t>
        <a:bodyPr/>
        <a:lstStyle/>
        <a:p>
          <a:endParaRPr lang="en-US"/>
        </a:p>
      </dgm:t>
    </dgm:pt>
    <dgm:pt modelId="{0C7D4C8F-11F1-4CC1-BC34-413257A27220}" type="sibTrans" cxnId="{26C83F73-6C10-4696-BA69-8E7C61145B22}">
      <dgm:prSet/>
      <dgm:spPr/>
      <dgm:t>
        <a:bodyPr/>
        <a:lstStyle/>
        <a:p>
          <a:endParaRPr lang="en-US"/>
        </a:p>
      </dgm:t>
    </dgm:pt>
    <dgm:pt modelId="{08383FAE-D0CA-4874-8FAB-1D4459287252}">
      <dgm:prSet phldrT="[Text]" custT="1"/>
      <dgm:spPr/>
      <dgm:t>
        <a:bodyPr/>
        <a:lstStyle/>
        <a:p>
          <a:r>
            <a:rPr lang="en-US" sz="2000" b="1">
              <a:latin typeface="Arial" panose="020B0604020202020204" pitchFamily="34" charset="0"/>
              <a:cs typeface="Arial" panose="020B0604020202020204" pitchFamily="34" charset="0"/>
            </a:rPr>
            <a:t>Soft Skills</a:t>
          </a:r>
        </a:p>
      </dgm:t>
    </dgm:pt>
    <dgm:pt modelId="{04F21B0B-2442-49BF-8DF3-3DABAFC3BB31}" type="parTrans" cxnId="{A50DABD6-5BF7-430E-9B9B-3FD8B4F9D254}">
      <dgm:prSet/>
      <dgm:spPr/>
      <dgm:t>
        <a:bodyPr/>
        <a:lstStyle/>
        <a:p>
          <a:endParaRPr lang="en-US"/>
        </a:p>
      </dgm:t>
    </dgm:pt>
    <dgm:pt modelId="{9388B3FA-E636-4638-A6B1-7167F4DE1319}" type="sibTrans" cxnId="{A50DABD6-5BF7-430E-9B9B-3FD8B4F9D254}">
      <dgm:prSet/>
      <dgm:spPr/>
      <dgm:t>
        <a:bodyPr/>
        <a:lstStyle/>
        <a:p>
          <a:endParaRPr lang="en-US"/>
        </a:p>
      </dgm:t>
    </dgm:pt>
    <dgm:pt modelId="{336BC2A7-06F4-4E79-9C49-1802D3F4B67A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700"/>
            </a:spcAft>
            <a:buFont typeface="Arial" panose="020B0604020202020204" pitchFamily="34" charset="0"/>
            <a:buNone/>
          </a:pP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97BE9845-689C-4996-92AA-595E12A8A5AA}" type="parTrans" cxnId="{D621C13E-5C58-4568-9EB3-8BAABC8D3AA0}">
      <dgm:prSet/>
      <dgm:spPr/>
      <dgm:t>
        <a:bodyPr/>
        <a:lstStyle/>
        <a:p>
          <a:endParaRPr lang="en-US"/>
        </a:p>
      </dgm:t>
    </dgm:pt>
    <dgm:pt modelId="{A7BF8345-B955-4E74-B43B-43B5E63C5909}" type="sibTrans" cxnId="{D621C13E-5C58-4568-9EB3-8BAABC8D3AA0}">
      <dgm:prSet/>
      <dgm:spPr/>
      <dgm:t>
        <a:bodyPr/>
        <a:lstStyle/>
        <a:p>
          <a:endParaRPr lang="en-US"/>
        </a:p>
      </dgm:t>
    </dgm:pt>
    <dgm:pt modelId="{CF3BE0A8-63A6-4885-8788-2D3E8ED9A7A6}" type="pres">
      <dgm:prSet presAssocID="{31038038-D96B-4005-8F7A-CA11640CF272}" presName="Name0" presStyleCnt="0">
        <dgm:presLayoutVars>
          <dgm:dir/>
          <dgm:animLvl val="lvl"/>
          <dgm:resizeHandles val="exact"/>
        </dgm:presLayoutVars>
      </dgm:prSet>
      <dgm:spPr/>
    </dgm:pt>
    <dgm:pt modelId="{45A42BD7-E8E9-4E14-BDEF-B6F987141850}" type="pres">
      <dgm:prSet presAssocID="{7E4D847D-4C73-461E-B03D-2089147A50FA}" presName="linNode" presStyleCnt="0"/>
      <dgm:spPr/>
    </dgm:pt>
    <dgm:pt modelId="{83FD4A95-BF1E-438F-AF4B-30F30CB06668}" type="pres">
      <dgm:prSet presAssocID="{7E4D847D-4C73-461E-B03D-2089147A50FA}" presName="parentText" presStyleLbl="node1" presStyleIdx="0" presStyleCnt="2" custScaleX="70706" custScaleY="49949">
        <dgm:presLayoutVars>
          <dgm:chMax val="1"/>
          <dgm:bulletEnabled val="1"/>
        </dgm:presLayoutVars>
      </dgm:prSet>
      <dgm:spPr/>
    </dgm:pt>
    <dgm:pt modelId="{DCF4402F-66B3-4A30-9D6E-1E43C9D10749}" type="pres">
      <dgm:prSet presAssocID="{7E4D847D-4C73-461E-B03D-2089147A50FA}" presName="descendantText" presStyleLbl="alignAccFollowNode1" presStyleIdx="0" presStyleCnt="2" custLinFactNeighborX="-56" custLinFactNeighborY="-327">
        <dgm:presLayoutVars>
          <dgm:bulletEnabled val="1"/>
        </dgm:presLayoutVars>
      </dgm:prSet>
      <dgm:spPr/>
    </dgm:pt>
    <dgm:pt modelId="{345090DF-7FD2-47A7-A3B4-C600B7499C33}" type="pres">
      <dgm:prSet presAssocID="{35446D0B-A7D2-42EB-9BD1-761A78C3DD17}" presName="sp" presStyleCnt="0"/>
      <dgm:spPr/>
    </dgm:pt>
    <dgm:pt modelId="{0B9E82BD-5B08-4FA0-B470-CDEA8F94B6A9}" type="pres">
      <dgm:prSet presAssocID="{08383FAE-D0CA-4874-8FAB-1D4459287252}" presName="linNode" presStyleCnt="0"/>
      <dgm:spPr/>
    </dgm:pt>
    <dgm:pt modelId="{75E6320C-4006-429E-B778-935BA8BC2E88}" type="pres">
      <dgm:prSet presAssocID="{08383FAE-D0CA-4874-8FAB-1D4459287252}" presName="parentText" presStyleLbl="node1" presStyleIdx="1" presStyleCnt="2" custScaleX="70706" custScaleY="49949">
        <dgm:presLayoutVars>
          <dgm:chMax val="1"/>
          <dgm:bulletEnabled val="1"/>
        </dgm:presLayoutVars>
      </dgm:prSet>
      <dgm:spPr/>
    </dgm:pt>
    <dgm:pt modelId="{88F6B686-6C60-4131-A941-1A5B15431A74}" type="pres">
      <dgm:prSet presAssocID="{08383FAE-D0CA-4874-8FAB-1D4459287252}" presName="descendantText" presStyleLbl="alignAccFollowNode1" presStyleIdx="1" presStyleCnt="2" custLinFactNeighborY="0">
        <dgm:presLayoutVars>
          <dgm:bulletEnabled val="1"/>
        </dgm:presLayoutVars>
      </dgm:prSet>
      <dgm:spPr/>
    </dgm:pt>
  </dgm:ptLst>
  <dgm:cxnLst>
    <dgm:cxn modelId="{D621C13E-5C58-4568-9EB3-8BAABC8D3AA0}" srcId="{08383FAE-D0CA-4874-8FAB-1D4459287252}" destId="{336BC2A7-06F4-4E79-9C49-1802D3F4B67A}" srcOrd="0" destOrd="0" parTransId="{97BE9845-689C-4996-92AA-595E12A8A5AA}" sibTransId="{A7BF8345-B955-4E74-B43B-43B5E63C5909}"/>
    <dgm:cxn modelId="{E9165C62-0DD8-40ED-A31E-43BBDB778B10}" type="presOf" srcId="{31038038-D96B-4005-8F7A-CA11640CF272}" destId="{CF3BE0A8-63A6-4885-8788-2D3E8ED9A7A6}" srcOrd="0" destOrd="0" presId="urn:microsoft.com/office/officeart/2005/8/layout/vList5"/>
    <dgm:cxn modelId="{FA6D7B4C-5506-44A9-8290-720F65856652}" type="presOf" srcId="{7E4D847D-4C73-461E-B03D-2089147A50FA}" destId="{83FD4A95-BF1E-438F-AF4B-30F30CB06668}" srcOrd="0" destOrd="0" presId="urn:microsoft.com/office/officeart/2005/8/layout/vList5"/>
    <dgm:cxn modelId="{4AF6C471-CB12-42DA-A266-DF402DB45BE3}" type="presOf" srcId="{08383FAE-D0CA-4874-8FAB-1D4459287252}" destId="{75E6320C-4006-429E-B778-935BA8BC2E88}" srcOrd="0" destOrd="0" presId="urn:microsoft.com/office/officeart/2005/8/layout/vList5"/>
    <dgm:cxn modelId="{26C83F73-6C10-4696-BA69-8E7C61145B22}" srcId="{7E4D847D-4C73-461E-B03D-2089147A50FA}" destId="{37619EF4-BE6D-4E62-A2B5-EDEC51A7AFB8}" srcOrd="0" destOrd="0" parTransId="{5EBD6EB0-D0D7-4F9C-B74E-80AE097333EB}" sibTransId="{0C7D4C8F-11F1-4CC1-BC34-413257A27220}"/>
    <dgm:cxn modelId="{4019E378-04EE-407A-A528-E70E016BD9D8}" srcId="{31038038-D96B-4005-8F7A-CA11640CF272}" destId="{7E4D847D-4C73-461E-B03D-2089147A50FA}" srcOrd="0" destOrd="0" parTransId="{D07C7556-4BB1-4B6E-B0FD-55357E268904}" sibTransId="{35446D0B-A7D2-42EB-9BD1-761A78C3DD17}"/>
    <dgm:cxn modelId="{8E710D7C-B971-4802-92AD-9E67E6DF8760}" type="presOf" srcId="{336BC2A7-06F4-4E79-9C49-1802D3F4B67A}" destId="{88F6B686-6C60-4131-A941-1A5B15431A74}" srcOrd="0" destOrd="0" presId="urn:microsoft.com/office/officeart/2005/8/layout/vList5"/>
    <dgm:cxn modelId="{BD737681-6FCC-42CB-B1AF-6CD79DDD2085}" type="presOf" srcId="{37619EF4-BE6D-4E62-A2B5-EDEC51A7AFB8}" destId="{DCF4402F-66B3-4A30-9D6E-1E43C9D10749}" srcOrd="0" destOrd="0" presId="urn:microsoft.com/office/officeart/2005/8/layout/vList5"/>
    <dgm:cxn modelId="{A50DABD6-5BF7-430E-9B9B-3FD8B4F9D254}" srcId="{31038038-D96B-4005-8F7A-CA11640CF272}" destId="{08383FAE-D0CA-4874-8FAB-1D4459287252}" srcOrd="1" destOrd="0" parTransId="{04F21B0B-2442-49BF-8DF3-3DABAFC3BB31}" sibTransId="{9388B3FA-E636-4638-A6B1-7167F4DE1319}"/>
    <dgm:cxn modelId="{F5C8CC36-402A-4A8C-AEE1-2F9AFF8763DD}" type="presParOf" srcId="{CF3BE0A8-63A6-4885-8788-2D3E8ED9A7A6}" destId="{45A42BD7-E8E9-4E14-BDEF-B6F987141850}" srcOrd="0" destOrd="0" presId="urn:microsoft.com/office/officeart/2005/8/layout/vList5"/>
    <dgm:cxn modelId="{D0730C46-0C47-40AF-A878-D6A1D761C650}" type="presParOf" srcId="{45A42BD7-E8E9-4E14-BDEF-B6F987141850}" destId="{83FD4A95-BF1E-438F-AF4B-30F30CB06668}" srcOrd="0" destOrd="0" presId="urn:microsoft.com/office/officeart/2005/8/layout/vList5"/>
    <dgm:cxn modelId="{3E5C6853-5991-409A-AA56-3CE08429D5C1}" type="presParOf" srcId="{45A42BD7-E8E9-4E14-BDEF-B6F987141850}" destId="{DCF4402F-66B3-4A30-9D6E-1E43C9D10749}" srcOrd="1" destOrd="0" presId="urn:microsoft.com/office/officeart/2005/8/layout/vList5"/>
    <dgm:cxn modelId="{F5B94753-33F4-4933-9396-0842D735C46F}" type="presParOf" srcId="{CF3BE0A8-63A6-4885-8788-2D3E8ED9A7A6}" destId="{345090DF-7FD2-47A7-A3B4-C600B7499C33}" srcOrd="1" destOrd="0" presId="urn:microsoft.com/office/officeart/2005/8/layout/vList5"/>
    <dgm:cxn modelId="{ED7D1AE8-675A-4018-91EF-460C4F05AB8F}" type="presParOf" srcId="{CF3BE0A8-63A6-4885-8788-2D3E8ED9A7A6}" destId="{0B9E82BD-5B08-4FA0-B470-CDEA8F94B6A9}" srcOrd="2" destOrd="0" presId="urn:microsoft.com/office/officeart/2005/8/layout/vList5"/>
    <dgm:cxn modelId="{701D214A-0BBC-4B3C-9400-EE89F97333DA}" type="presParOf" srcId="{0B9E82BD-5B08-4FA0-B470-CDEA8F94B6A9}" destId="{75E6320C-4006-429E-B778-935BA8BC2E88}" srcOrd="0" destOrd="0" presId="urn:microsoft.com/office/officeart/2005/8/layout/vList5"/>
    <dgm:cxn modelId="{6300E123-7F92-46B5-8072-ADFB5D0846FD}" type="presParOf" srcId="{0B9E82BD-5B08-4FA0-B470-CDEA8F94B6A9}" destId="{88F6B686-6C60-4131-A941-1A5B15431A7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B2C7F3-E682-44BF-8B2A-235D3F1D303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606EE9-F531-4D81-BF7C-9B1108622784}">
      <dgm:prSet phldrT="[Text]" custT="1"/>
      <dgm:spPr/>
      <dgm:t>
        <a:bodyPr/>
        <a:lstStyle/>
        <a:p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Resource Allocation &amp; Planning</a:t>
          </a:r>
        </a:p>
      </dgm:t>
    </dgm:pt>
    <dgm:pt modelId="{46D77CEF-001F-4BAE-AE7F-323362BF4B41}" type="parTrans" cxnId="{2F89EACE-988D-445A-BC69-554EEC7D323F}">
      <dgm:prSet/>
      <dgm:spPr/>
      <dgm:t>
        <a:bodyPr/>
        <a:lstStyle/>
        <a:p>
          <a:endParaRPr lang="en-US"/>
        </a:p>
      </dgm:t>
    </dgm:pt>
    <dgm:pt modelId="{A6DF7465-D3FC-4EB5-AB5A-A5B8E8764384}" type="sibTrans" cxnId="{2F89EACE-988D-445A-BC69-554EEC7D323F}">
      <dgm:prSet/>
      <dgm:spPr/>
      <dgm:t>
        <a:bodyPr/>
        <a:lstStyle/>
        <a:p>
          <a:endParaRPr lang="en-US"/>
        </a:p>
      </dgm:t>
    </dgm:pt>
    <dgm:pt modelId="{A5E3F8DD-AD02-4369-AB49-A6A03B7AD04B}">
      <dgm:prSet phldrT="[Text]" custT="1"/>
      <dgm:spPr/>
      <dgm:t>
        <a:bodyPr/>
        <a:lstStyle/>
        <a:p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Financial Management</a:t>
          </a:r>
        </a:p>
      </dgm:t>
    </dgm:pt>
    <dgm:pt modelId="{E5BD5CDB-56C4-481D-A127-640F3D2A5436}" type="parTrans" cxnId="{DE198A94-A397-48F3-8A13-A3F5C158400D}">
      <dgm:prSet/>
      <dgm:spPr/>
      <dgm:t>
        <a:bodyPr/>
        <a:lstStyle/>
        <a:p>
          <a:endParaRPr lang="en-US"/>
        </a:p>
      </dgm:t>
    </dgm:pt>
    <dgm:pt modelId="{7EFF1C1D-740C-4A5C-A02A-E47D75E5D94E}" type="sibTrans" cxnId="{DE198A94-A397-48F3-8A13-A3F5C158400D}">
      <dgm:prSet/>
      <dgm:spPr/>
      <dgm:t>
        <a:bodyPr/>
        <a:lstStyle/>
        <a:p>
          <a:endParaRPr lang="en-US"/>
        </a:p>
      </dgm:t>
    </dgm:pt>
    <dgm:pt modelId="{83202D62-DB3D-48FE-97DB-EB1C64F4BB8A}">
      <dgm:prSet phldrT="[Text]" custT="1"/>
      <dgm:spPr/>
      <dgm:t>
        <a:bodyPr/>
        <a:lstStyle/>
        <a:p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Patient Satisfaction &amp; Engagement</a:t>
          </a:r>
        </a:p>
      </dgm:t>
    </dgm:pt>
    <dgm:pt modelId="{961266F3-953D-48C3-A7A6-12CD37F6B414}" type="parTrans" cxnId="{2ECF7198-CC0B-41C7-9D3A-8C557F4AE0F1}">
      <dgm:prSet/>
      <dgm:spPr/>
      <dgm:t>
        <a:bodyPr/>
        <a:lstStyle/>
        <a:p>
          <a:endParaRPr lang="en-US"/>
        </a:p>
      </dgm:t>
    </dgm:pt>
    <dgm:pt modelId="{FD9B1712-1FED-4EA0-AA77-1C1A8D1C4F4B}" type="sibTrans" cxnId="{2ECF7198-CC0B-41C7-9D3A-8C557F4AE0F1}">
      <dgm:prSet/>
      <dgm:spPr/>
      <dgm:t>
        <a:bodyPr/>
        <a:lstStyle/>
        <a:p>
          <a:endParaRPr lang="en-US"/>
        </a:p>
      </dgm:t>
    </dgm:pt>
    <dgm:pt modelId="{E832938F-CC82-4646-9CCD-5B8D38305D2C}">
      <dgm:prSet phldrT="[Text]" custT="1"/>
      <dgm:spPr/>
      <dgm:t>
        <a:bodyPr/>
        <a:lstStyle/>
        <a:p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Patient Quality Care</a:t>
          </a:r>
        </a:p>
      </dgm:t>
    </dgm:pt>
    <dgm:pt modelId="{C2FC7BB4-2CA8-48E6-89DE-8CB09A828F52}" type="parTrans" cxnId="{314123E8-D56B-4A1F-82F1-0B77AB2B85A5}">
      <dgm:prSet/>
      <dgm:spPr/>
      <dgm:t>
        <a:bodyPr/>
        <a:lstStyle/>
        <a:p>
          <a:endParaRPr lang="en-US"/>
        </a:p>
      </dgm:t>
    </dgm:pt>
    <dgm:pt modelId="{8EEEE933-68B3-441E-BF92-08958FDD9A32}" type="sibTrans" cxnId="{314123E8-D56B-4A1F-82F1-0B77AB2B85A5}">
      <dgm:prSet/>
      <dgm:spPr/>
      <dgm:t>
        <a:bodyPr/>
        <a:lstStyle/>
        <a:p>
          <a:endParaRPr lang="en-US"/>
        </a:p>
      </dgm:t>
    </dgm:pt>
    <dgm:pt modelId="{803D65B6-62F6-47CE-9707-F7AD96A4FAB1}" type="pres">
      <dgm:prSet presAssocID="{DAB2C7F3-E682-44BF-8B2A-235D3F1D303A}" presName="Name0" presStyleCnt="0">
        <dgm:presLayoutVars>
          <dgm:chMax val="7"/>
          <dgm:chPref val="7"/>
          <dgm:dir/>
        </dgm:presLayoutVars>
      </dgm:prSet>
      <dgm:spPr/>
    </dgm:pt>
    <dgm:pt modelId="{724CDEB8-1E23-4C8A-A0E0-505D74F04588}" type="pres">
      <dgm:prSet presAssocID="{DAB2C7F3-E682-44BF-8B2A-235D3F1D303A}" presName="Name1" presStyleCnt="0"/>
      <dgm:spPr/>
    </dgm:pt>
    <dgm:pt modelId="{A7415BBC-5A30-418B-9817-4572A8A38183}" type="pres">
      <dgm:prSet presAssocID="{DAB2C7F3-E682-44BF-8B2A-235D3F1D303A}" presName="cycle" presStyleCnt="0"/>
      <dgm:spPr/>
    </dgm:pt>
    <dgm:pt modelId="{0330D535-4D3E-4A4D-8DBA-804D704C2D3D}" type="pres">
      <dgm:prSet presAssocID="{DAB2C7F3-E682-44BF-8B2A-235D3F1D303A}" presName="srcNode" presStyleLbl="node1" presStyleIdx="0" presStyleCnt="4"/>
      <dgm:spPr/>
    </dgm:pt>
    <dgm:pt modelId="{B2B4BDA9-4A3B-404E-B0BA-834FAEAD9792}" type="pres">
      <dgm:prSet presAssocID="{DAB2C7F3-E682-44BF-8B2A-235D3F1D303A}" presName="conn" presStyleLbl="parChTrans1D2" presStyleIdx="0" presStyleCnt="1"/>
      <dgm:spPr/>
    </dgm:pt>
    <dgm:pt modelId="{FFCDF529-815E-4DC8-9FFA-B0706DE60399}" type="pres">
      <dgm:prSet presAssocID="{DAB2C7F3-E682-44BF-8B2A-235D3F1D303A}" presName="extraNode" presStyleLbl="node1" presStyleIdx="0" presStyleCnt="4"/>
      <dgm:spPr/>
    </dgm:pt>
    <dgm:pt modelId="{5630B027-27C3-4BD5-8335-236D49368332}" type="pres">
      <dgm:prSet presAssocID="{DAB2C7F3-E682-44BF-8B2A-235D3F1D303A}" presName="dstNode" presStyleLbl="node1" presStyleIdx="0" presStyleCnt="4"/>
      <dgm:spPr/>
    </dgm:pt>
    <dgm:pt modelId="{A53F9DFB-D3C1-4461-AA50-9045E1E69AA4}" type="pres">
      <dgm:prSet presAssocID="{DF606EE9-F531-4D81-BF7C-9B1108622784}" presName="text_1" presStyleLbl="node1" presStyleIdx="0" presStyleCnt="4" custLinFactNeighborX="559" custLinFactNeighborY="78">
        <dgm:presLayoutVars>
          <dgm:bulletEnabled val="1"/>
        </dgm:presLayoutVars>
      </dgm:prSet>
      <dgm:spPr/>
    </dgm:pt>
    <dgm:pt modelId="{DE3AA0ED-1E95-4FE7-8D14-935E33319739}" type="pres">
      <dgm:prSet presAssocID="{DF606EE9-F531-4D81-BF7C-9B1108622784}" presName="accent_1" presStyleCnt="0"/>
      <dgm:spPr/>
    </dgm:pt>
    <dgm:pt modelId="{C5031605-1F1C-43D5-A497-9B91141DE6CF}" type="pres">
      <dgm:prSet presAssocID="{DF606EE9-F531-4D81-BF7C-9B1108622784}" presName="accentRepeatNode" presStyleLbl="solidFgAcc1" presStyleIdx="0" presStyleCnt="4"/>
      <dgm:spPr/>
    </dgm:pt>
    <dgm:pt modelId="{DD703FE6-E536-4932-BA04-4286EA90206D}" type="pres">
      <dgm:prSet presAssocID="{A5E3F8DD-AD02-4369-AB49-A6A03B7AD04B}" presName="text_2" presStyleLbl="node1" presStyleIdx="1" presStyleCnt="4">
        <dgm:presLayoutVars>
          <dgm:bulletEnabled val="1"/>
        </dgm:presLayoutVars>
      </dgm:prSet>
      <dgm:spPr/>
    </dgm:pt>
    <dgm:pt modelId="{5CA415E4-DC31-4D07-BE51-653850C37550}" type="pres">
      <dgm:prSet presAssocID="{A5E3F8DD-AD02-4369-AB49-A6A03B7AD04B}" presName="accent_2" presStyleCnt="0"/>
      <dgm:spPr/>
    </dgm:pt>
    <dgm:pt modelId="{A88E506A-E806-4308-9EB0-AD44763FC80B}" type="pres">
      <dgm:prSet presAssocID="{A5E3F8DD-AD02-4369-AB49-A6A03B7AD04B}" presName="accentRepeatNode" presStyleLbl="solidFgAcc1" presStyleIdx="1" presStyleCnt="4"/>
      <dgm:spPr/>
    </dgm:pt>
    <dgm:pt modelId="{2D3E5186-387D-4646-8DDD-2A58F959F415}" type="pres">
      <dgm:prSet presAssocID="{83202D62-DB3D-48FE-97DB-EB1C64F4BB8A}" presName="text_3" presStyleLbl="node1" presStyleIdx="2" presStyleCnt="4">
        <dgm:presLayoutVars>
          <dgm:bulletEnabled val="1"/>
        </dgm:presLayoutVars>
      </dgm:prSet>
      <dgm:spPr/>
    </dgm:pt>
    <dgm:pt modelId="{F5D79133-6CB9-476D-BEAA-DB4B1BAB9A8D}" type="pres">
      <dgm:prSet presAssocID="{83202D62-DB3D-48FE-97DB-EB1C64F4BB8A}" presName="accent_3" presStyleCnt="0"/>
      <dgm:spPr/>
    </dgm:pt>
    <dgm:pt modelId="{C1442647-7D82-42E3-9D55-96A84B3579CC}" type="pres">
      <dgm:prSet presAssocID="{83202D62-DB3D-48FE-97DB-EB1C64F4BB8A}" presName="accentRepeatNode" presStyleLbl="solidFgAcc1" presStyleIdx="2" presStyleCnt="4"/>
      <dgm:spPr/>
    </dgm:pt>
    <dgm:pt modelId="{B317DB49-C067-44D6-8637-606BB10D15C1}" type="pres">
      <dgm:prSet presAssocID="{E832938F-CC82-4646-9CCD-5B8D38305D2C}" presName="text_4" presStyleLbl="node1" presStyleIdx="3" presStyleCnt="4">
        <dgm:presLayoutVars>
          <dgm:bulletEnabled val="1"/>
        </dgm:presLayoutVars>
      </dgm:prSet>
      <dgm:spPr/>
    </dgm:pt>
    <dgm:pt modelId="{3139DD24-D244-4DA8-BAA0-95F4376596D0}" type="pres">
      <dgm:prSet presAssocID="{E832938F-CC82-4646-9CCD-5B8D38305D2C}" presName="accent_4" presStyleCnt="0"/>
      <dgm:spPr/>
    </dgm:pt>
    <dgm:pt modelId="{F6BB8DAA-2F31-4BFA-BA9E-68B8C293D50D}" type="pres">
      <dgm:prSet presAssocID="{E832938F-CC82-4646-9CCD-5B8D38305D2C}" presName="accentRepeatNode" presStyleLbl="solidFgAcc1" presStyleIdx="3" presStyleCnt="4"/>
      <dgm:spPr/>
    </dgm:pt>
  </dgm:ptLst>
  <dgm:cxnLst>
    <dgm:cxn modelId="{363F1F02-1675-4593-9D8F-1EA2A8A00D08}" type="presOf" srcId="{E832938F-CC82-4646-9CCD-5B8D38305D2C}" destId="{B317DB49-C067-44D6-8637-606BB10D15C1}" srcOrd="0" destOrd="0" presId="urn:microsoft.com/office/officeart/2008/layout/VerticalCurvedList"/>
    <dgm:cxn modelId="{2367BC19-62D2-4F4B-8EDB-949C30BF6CF5}" type="presOf" srcId="{DAB2C7F3-E682-44BF-8B2A-235D3F1D303A}" destId="{803D65B6-62F6-47CE-9707-F7AD96A4FAB1}" srcOrd="0" destOrd="0" presId="urn:microsoft.com/office/officeart/2008/layout/VerticalCurvedList"/>
    <dgm:cxn modelId="{4777E71F-F789-44F1-8733-9C51C046C771}" type="presOf" srcId="{A5E3F8DD-AD02-4369-AB49-A6A03B7AD04B}" destId="{DD703FE6-E536-4932-BA04-4286EA90206D}" srcOrd="0" destOrd="0" presId="urn:microsoft.com/office/officeart/2008/layout/VerticalCurvedList"/>
    <dgm:cxn modelId="{3B87EC42-A91A-405D-9DB1-A2F1F7BC4259}" type="presOf" srcId="{A6DF7465-D3FC-4EB5-AB5A-A5B8E8764384}" destId="{B2B4BDA9-4A3B-404E-B0BA-834FAEAD9792}" srcOrd="0" destOrd="0" presId="urn:microsoft.com/office/officeart/2008/layout/VerticalCurvedList"/>
    <dgm:cxn modelId="{B39F2180-91DE-4D0B-B6A9-8A1C6FCCA3D8}" type="presOf" srcId="{83202D62-DB3D-48FE-97DB-EB1C64F4BB8A}" destId="{2D3E5186-387D-4646-8DDD-2A58F959F415}" srcOrd="0" destOrd="0" presId="urn:microsoft.com/office/officeart/2008/layout/VerticalCurvedList"/>
    <dgm:cxn modelId="{DE198A94-A397-48F3-8A13-A3F5C158400D}" srcId="{DAB2C7F3-E682-44BF-8B2A-235D3F1D303A}" destId="{A5E3F8DD-AD02-4369-AB49-A6A03B7AD04B}" srcOrd="1" destOrd="0" parTransId="{E5BD5CDB-56C4-481D-A127-640F3D2A5436}" sibTransId="{7EFF1C1D-740C-4A5C-A02A-E47D75E5D94E}"/>
    <dgm:cxn modelId="{2ECF7198-CC0B-41C7-9D3A-8C557F4AE0F1}" srcId="{DAB2C7F3-E682-44BF-8B2A-235D3F1D303A}" destId="{83202D62-DB3D-48FE-97DB-EB1C64F4BB8A}" srcOrd="2" destOrd="0" parTransId="{961266F3-953D-48C3-A7A6-12CD37F6B414}" sibTransId="{FD9B1712-1FED-4EA0-AA77-1C1A8D1C4F4B}"/>
    <dgm:cxn modelId="{13346FA4-138D-4EF8-8685-1B5539F65E0D}" type="presOf" srcId="{DF606EE9-F531-4D81-BF7C-9B1108622784}" destId="{A53F9DFB-D3C1-4461-AA50-9045E1E69AA4}" srcOrd="0" destOrd="0" presId="urn:microsoft.com/office/officeart/2008/layout/VerticalCurvedList"/>
    <dgm:cxn modelId="{2F89EACE-988D-445A-BC69-554EEC7D323F}" srcId="{DAB2C7F3-E682-44BF-8B2A-235D3F1D303A}" destId="{DF606EE9-F531-4D81-BF7C-9B1108622784}" srcOrd="0" destOrd="0" parTransId="{46D77CEF-001F-4BAE-AE7F-323362BF4B41}" sibTransId="{A6DF7465-D3FC-4EB5-AB5A-A5B8E8764384}"/>
    <dgm:cxn modelId="{314123E8-D56B-4A1F-82F1-0B77AB2B85A5}" srcId="{DAB2C7F3-E682-44BF-8B2A-235D3F1D303A}" destId="{E832938F-CC82-4646-9CCD-5B8D38305D2C}" srcOrd="3" destOrd="0" parTransId="{C2FC7BB4-2CA8-48E6-89DE-8CB09A828F52}" sibTransId="{8EEEE933-68B3-441E-BF92-08958FDD9A32}"/>
    <dgm:cxn modelId="{3DC7484A-4833-4A90-942A-7AE04C121999}" type="presParOf" srcId="{803D65B6-62F6-47CE-9707-F7AD96A4FAB1}" destId="{724CDEB8-1E23-4C8A-A0E0-505D74F04588}" srcOrd="0" destOrd="0" presId="urn:microsoft.com/office/officeart/2008/layout/VerticalCurvedList"/>
    <dgm:cxn modelId="{8EA4DB73-CE67-4B1D-82D4-7A7F9D4929C3}" type="presParOf" srcId="{724CDEB8-1E23-4C8A-A0E0-505D74F04588}" destId="{A7415BBC-5A30-418B-9817-4572A8A38183}" srcOrd="0" destOrd="0" presId="urn:microsoft.com/office/officeart/2008/layout/VerticalCurvedList"/>
    <dgm:cxn modelId="{CD11F242-31FD-4CAD-A4F2-B5E89EEA5001}" type="presParOf" srcId="{A7415BBC-5A30-418B-9817-4572A8A38183}" destId="{0330D535-4D3E-4A4D-8DBA-804D704C2D3D}" srcOrd="0" destOrd="0" presId="urn:microsoft.com/office/officeart/2008/layout/VerticalCurvedList"/>
    <dgm:cxn modelId="{A1A3406F-640A-4F83-802B-1AA82072F78C}" type="presParOf" srcId="{A7415BBC-5A30-418B-9817-4572A8A38183}" destId="{B2B4BDA9-4A3B-404E-B0BA-834FAEAD9792}" srcOrd="1" destOrd="0" presId="urn:microsoft.com/office/officeart/2008/layout/VerticalCurvedList"/>
    <dgm:cxn modelId="{D4CAD318-04CC-4F1F-99DD-CCE498A7A6F0}" type="presParOf" srcId="{A7415BBC-5A30-418B-9817-4572A8A38183}" destId="{FFCDF529-815E-4DC8-9FFA-B0706DE60399}" srcOrd="2" destOrd="0" presId="urn:microsoft.com/office/officeart/2008/layout/VerticalCurvedList"/>
    <dgm:cxn modelId="{1E1D691E-C4BC-4645-A010-956646AE23AB}" type="presParOf" srcId="{A7415BBC-5A30-418B-9817-4572A8A38183}" destId="{5630B027-27C3-4BD5-8335-236D49368332}" srcOrd="3" destOrd="0" presId="urn:microsoft.com/office/officeart/2008/layout/VerticalCurvedList"/>
    <dgm:cxn modelId="{7069C030-A28C-4D02-8843-C520F89B7757}" type="presParOf" srcId="{724CDEB8-1E23-4C8A-A0E0-505D74F04588}" destId="{A53F9DFB-D3C1-4461-AA50-9045E1E69AA4}" srcOrd="1" destOrd="0" presId="urn:microsoft.com/office/officeart/2008/layout/VerticalCurvedList"/>
    <dgm:cxn modelId="{A0FB80CB-60E9-4351-9704-203B269BE0CC}" type="presParOf" srcId="{724CDEB8-1E23-4C8A-A0E0-505D74F04588}" destId="{DE3AA0ED-1E95-4FE7-8D14-935E33319739}" srcOrd="2" destOrd="0" presId="urn:microsoft.com/office/officeart/2008/layout/VerticalCurvedList"/>
    <dgm:cxn modelId="{A3840ED5-7244-45B8-BC1F-28171ED8E827}" type="presParOf" srcId="{DE3AA0ED-1E95-4FE7-8D14-935E33319739}" destId="{C5031605-1F1C-43D5-A497-9B91141DE6CF}" srcOrd="0" destOrd="0" presId="urn:microsoft.com/office/officeart/2008/layout/VerticalCurvedList"/>
    <dgm:cxn modelId="{16224C27-881C-49E0-B821-C0E5A1EE76AD}" type="presParOf" srcId="{724CDEB8-1E23-4C8A-A0E0-505D74F04588}" destId="{DD703FE6-E536-4932-BA04-4286EA90206D}" srcOrd="3" destOrd="0" presId="urn:microsoft.com/office/officeart/2008/layout/VerticalCurvedList"/>
    <dgm:cxn modelId="{7EE4821B-1480-4A7A-968E-18007A51446C}" type="presParOf" srcId="{724CDEB8-1E23-4C8A-A0E0-505D74F04588}" destId="{5CA415E4-DC31-4D07-BE51-653850C37550}" srcOrd="4" destOrd="0" presId="urn:microsoft.com/office/officeart/2008/layout/VerticalCurvedList"/>
    <dgm:cxn modelId="{44121BBB-1037-4E63-B129-2AAD02EF0417}" type="presParOf" srcId="{5CA415E4-DC31-4D07-BE51-653850C37550}" destId="{A88E506A-E806-4308-9EB0-AD44763FC80B}" srcOrd="0" destOrd="0" presId="urn:microsoft.com/office/officeart/2008/layout/VerticalCurvedList"/>
    <dgm:cxn modelId="{29D3F56B-545A-45B1-990D-A539AF2F01DD}" type="presParOf" srcId="{724CDEB8-1E23-4C8A-A0E0-505D74F04588}" destId="{2D3E5186-387D-4646-8DDD-2A58F959F415}" srcOrd="5" destOrd="0" presId="urn:microsoft.com/office/officeart/2008/layout/VerticalCurvedList"/>
    <dgm:cxn modelId="{5F376CA9-3509-4F53-9D6A-A8D41FF8C881}" type="presParOf" srcId="{724CDEB8-1E23-4C8A-A0E0-505D74F04588}" destId="{F5D79133-6CB9-476D-BEAA-DB4B1BAB9A8D}" srcOrd="6" destOrd="0" presId="urn:microsoft.com/office/officeart/2008/layout/VerticalCurvedList"/>
    <dgm:cxn modelId="{2F77637F-2161-4BD2-A252-BD78F93635CD}" type="presParOf" srcId="{F5D79133-6CB9-476D-BEAA-DB4B1BAB9A8D}" destId="{C1442647-7D82-42E3-9D55-96A84B3579CC}" srcOrd="0" destOrd="0" presId="urn:microsoft.com/office/officeart/2008/layout/VerticalCurvedList"/>
    <dgm:cxn modelId="{F0103C83-1465-4FE5-B001-57BD30051D78}" type="presParOf" srcId="{724CDEB8-1E23-4C8A-A0E0-505D74F04588}" destId="{B317DB49-C067-44D6-8637-606BB10D15C1}" srcOrd="7" destOrd="0" presId="urn:microsoft.com/office/officeart/2008/layout/VerticalCurvedList"/>
    <dgm:cxn modelId="{34A25B1A-F8DC-496C-84A1-9F3627442423}" type="presParOf" srcId="{724CDEB8-1E23-4C8A-A0E0-505D74F04588}" destId="{3139DD24-D244-4DA8-BAA0-95F4376596D0}" srcOrd="8" destOrd="0" presId="urn:microsoft.com/office/officeart/2008/layout/VerticalCurvedList"/>
    <dgm:cxn modelId="{6DC4F9AE-C5B5-47E1-9402-9F54EE86505D}" type="presParOf" srcId="{3139DD24-D244-4DA8-BAA0-95F4376596D0}" destId="{F6BB8DAA-2F31-4BFA-BA9E-68B8C293D5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EE015A-7EB2-46DB-8288-1D1751101C3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1DBBAE4-2699-441C-8118-3583CA57479E}">
      <dgm:prSet phldrT="[Text]"/>
      <dgm:spPr>
        <a:solidFill>
          <a:srgbClr val="00B0F0"/>
        </a:solidFill>
      </dgm:spPr>
      <dgm:t>
        <a:bodyPr/>
        <a:lstStyle/>
        <a:p>
          <a:r>
            <a:rPr lang="en-US"/>
            <a:t>Week 1-2</a:t>
          </a:r>
        </a:p>
      </dgm:t>
    </dgm:pt>
    <dgm:pt modelId="{0A0598D4-C46A-45E2-97DB-F0F74B1FE114}" type="parTrans" cxnId="{F72B1574-7DBB-448D-A3B9-8332543399C8}">
      <dgm:prSet/>
      <dgm:spPr/>
      <dgm:t>
        <a:bodyPr/>
        <a:lstStyle/>
        <a:p>
          <a:endParaRPr lang="en-US"/>
        </a:p>
      </dgm:t>
    </dgm:pt>
    <dgm:pt modelId="{F4F603FD-3FC0-4B91-813B-E3A6FF653DB6}" type="sibTrans" cxnId="{F72B1574-7DBB-448D-A3B9-8332543399C8}">
      <dgm:prSet/>
      <dgm:spPr/>
      <dgm:t>
        <a:bodyPr/>
        <a:lstStyle/>
        <a:p>
          <a:endParaRPr lang="en-US"/>
        </a:p>
      </dgm:t>
    </dgm:pt>
    <dgm:pt modelId="{92F64699-4020-4268-85BC-25168EEBF88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Week 3-4</a:t>
          </a:r>
        </a:p>
      </dgm:t>
    </dgm:pt>
    <dgm:pt modelId="{5BF75444-1F6B-4066-B1CA-4255B96205FF}" type="parTrans" cxnId="{5AA1678F-4E88-49CD-9D09-4928F7063BAB}">
      <dgm:prSet/>
      <dgm:spPr/>
      <dgm:t>
        <a:bodyPr/>
        <a:lstStyle/>
        <a:p>
          <a:endParaRPr lang="en-US"/>
        </a:p>
      </dgm:t>
    </dgm:pt>
    <dgm:pt modelId="{68654EFE-091D-489A-A0C2-588424D860BC}" type="sibTrans" cxnId="{5AA1678F-4E88-49CD-9D09-4928F7063BAB}">
      <dgm:prSet/>
      <dgm:spPr/>
      <dgm:t>
        <a:bodyPr/>
        <a:lstStyle/>
        <a:p>
          <a:endParaRPr lang="en-US"/>
        </a:p>
      </dgm:t>
    </dgm:pt>
    <dgm:pt modelId="{895EA438-CB0E-416B-A34A-BD8CAE9C1AC0}">
      <dgm:prSet phldrT="[Text]"/>
      <dgm:spPr>
        <a:solidFill>
          <a:srgbClr val="0070C0"/>
        </a:solidFill>
      </dgm:spPr>
      <dgm:t>
        <a:bodyPr/>
        <a:lstStyle/>
        <a:p>
          <a:r>
            <a:rPr lang="en-US"/>
            <a:t>Week 4-6</a:t>
          </a:r>
        </a:p>
      </dgm:t>
    </dgm:pt>
    <dgm:pt modelId="{0A867197-38EB-4DF9-A8E0-7780B5020389}" type="parTrans" cxnId="{51E5D32E-C9D9-4B2F-95DD-DAC0D72301C2}">
      <dgm:prSet/>
      <dgm:spPr/>
      <dgm:t>
        <a:bodyPr/>
        <a:lstStyle/>
        <a:p>
          <a:endParaRPr lang="en-US"/>
        </a:p>
      </dgm:t>
    </dgm:pt>
    <dgm:pt modelId="{9750F36D-9FEF-4B62-8F7A-76E7727AE7B4}" type="sibTrans" cxnId="{51E5D32E-C9D9-4B2F-95DD-DAC0D72301C2}">
      <dgm:prSet/>
      <dgm:spPr/>
      <dgm:t>
        <a:bodyPr/>
        <a:lstStyle/>
        <a:p>
          <a:endParaRPr lang="en-US"/>
        </a:p>
      </dgm:t>
    </dgm:pt>
    <dgm:pt modelId="{03FE5339-2C94-422F-A103-764BA938E7F2}">
      <dgm:prSet phldrT="[Text]"/>
      <dgm:spPr/>
      <dgm:t>
        <a:bodyPr/>
        <a:lstStyle/>
        <a:p>
          <a:r>
            <a:rPr lang="en-US"/>
            <a:t>Week 6-7 </a:t>
          </a:r>
        </a:p>
      </dgm:t>
    </dgm:pt>
    <dgm:pt modelId="{766845AE-DDF4-4644-8226-941A49756046}" type="parTrans" cxnId="{7E513130-B652-45DF-A7DB-CD792615261B}">
      <dgm:prSet/>
      <dgm:spPr/>
      <dgm:t>
        <a:bodyPr/>
        <a:lstStyle/>
        <a:p>
          <a:endParaRPr lang="en-US"/>
        </a:p>
      </dgm:t>
    </dgm:pt>
    <dgm:pt modelId="{FADE2CE2-BA65-46A6-9663-193B3743B50E}" type="sibTrans" cxnId="{7E513130-B652-45DF-A7DB-CD792615261B}">
      <dgm:prSet/>
      <dgm:spPr/>
      <dgm:t>
        <a:bodyPr/>
        <a:lstStyle/>
        <a:p>
          <a:endParaRPr lang="en-US"/>
        </a:p>
      </dgm:t>
    </dgm:pt>
    <dgm:pt modelId="{DC4296F4-8086-414E-9356-75C72F6318B1}" type="pres">
      <dgm:prSet presAssocID="{F4EE015A-7EB2-46DB-8288-1D1751101C3F}" presName="Name0" presStyleCnt="0">
        <dgm:presLayoutVars>
          <dgm:dir/>
          <dgm:resizeHandles val="exact"/>
        </dgm:presLayoutVars>
      </dgm:prSet>
      <dgm:spPr/>
    </dgm:pt>
    <dgm:pt modelId="{4618BE32-B9C2-4CBB-AE80-3BF9DB432237}" type="pres">
      <dgm:prSet presAssocID="{E1DBBAE4-2699-441C-8118-3583CA57479E}" presName="node" presStyleLbl="node1" presStyleIdx="0" presStyleCnt="4">
        <dgm:presLayoutVars>
          <dgm:bulletEnabled val="1"/>
        </dgm:presLayoutVars>
      </dgm:prSet>
      <dgm:spPr/>
    </dgm:pt>
    <dgm:pt modelId="{1D0052CC-D8F9-4F9B-99F6-660E6D68EBE6}" type="pres">
      <dgm:prSet presAssocID="{F4F603FD-3FC0-4B91-813B-E3A6FF653DB6}" presName="sibTrans" presStyleLbl="sibTrans2D1" presStyleIdx="0" presStyleCnt="3" custLinFactNeighborX="-887" custLinFactNeighborY="29"/>
      <dgm:spPr/>
    </dgm:pt>
    <dgm:pt modelId="{2DB2C937-4CBF-486E-AD66-B0C6F6510D59}" type="pres">
      <dgm:prSet presAssocID="{F4F603FD-3FC0-4B91-813B-E3A6FF653DB6}" presName="connectorText" presStyleLbl="sibTrans2D1" presStyleIdx="0" presStyleCnt="3"/>
      <dgm:spPr/>
    </dgm:pt>
    <dgm:pt modelId="{3F857382-44DB-401F-B2CB-84295BAD7AFD}" type="pres">
      <dgm:prSet presAssocID="{92F64699-4020-4268-85BC-25168EEBF884}" presName="node" presStyleLbl="node1" presStyleIdx="1" presStyleCnt="4">
        <dgm:presLayoutVars>
          <dgm:bulletEnabled val="1"/>
        </dgm:presLayoutVars>
      </dgm:prSet>
      <dgm:spPr/>
    </dgm:pt>
    <dgm:pt modelId="{583BBCD9-1B56-4B78-A9AE-B4D6D6354B7F}" type="pres">
      <dgm:prSet presAssocID="{68654EFE-091D-489A-A0C2-588424D860BC}" presName="sibTrans" presStyleLbl="sibTrans2D1" presStyleIdx="1" presStyleCnt="3" custLinFactNeighborX="4228" custLinFactNeighborY="1335"/>
      <dgm:spPr/>
    </dgm:pt>
    <dgm:pt modelId="{286361F8-4068-4962-A3BA-5AAD176B552E}" type="pres">
      <dgm:prSet presAssocID="{68654EFE-091D-489A-A0C2-588424D860BC}" presName="connectorText" presStyleLbl="sibTrans2D1" presStyleIdx="1" presStyleCnt="3"/>
      <dgm:spPr/>
    </dgm:pt>
    <dgm:pt modelId="{DEF239B2-3F72-4E53-B91C-37CFFAA67EDB}" type="pres">
      <dgm:prSet presAssocID="{895EA438-CB0E-416B-A34A-BD8CAE9C1AC0}" presName="node" presStyleLbl="node1" presStyleIdx="2" presStyleCnt="4" custLinFactNeighborX="-1096">
        <dgm:presLayoutVars>
          <dgm:bulletEnabled val="1"/>
        </dgm:presLayoutVars>
      </dgm:prSet>
      <dgm:spPr/>
    </dgm:pt>
    <dgm:pt modelId="{2D203B2F-A00D-4F85-84EC-66A92A19C8E5}" type="pres">
      <dgm:prSet presAssocID="{9750F36D-9FEF-4B62-8F7A-76E7727AE7B4}" presName="sibTrans" presStyleLbl="sibTrans2D1" presStyleIdx="2" presStyleCnt="3"/>
      <dgm:spPr/>
    </dgm:pt>
    <dgm:pt modelId="{D81C9BD5-3CBE-4C30-9BA6-22DAF6A32B98}" type="pres">
      <dgm:prSet presAssocID="{9750F36D-9FEF-4B62-8F7A-76E7727AE7B4}" presName="connectorText" presStyleLbl="sibTrans2D1" presStyleIdx="2" presStyleCnt="3"/>
      <dgm:spPr/>
    </dgm:pt>
    <dgm:pt modelId="{28A8A4C5-2FDC-4334-A895-F121A03E4422}" type="pres">
      <dgm:prSet presAssocID="{03FE5339-2C94-422F-A103-764BA938E7F2}" presName="node" presStyleLbl="node1" presStyleIdx="3" presStyleCnt="4">
        <dgm:presLayoutVars>
          <dgm:bulletEnabled val="1"/>
        </dgm:presLayoutVars>
      </dgm:prSet>
      <dgm:spPr/>
    </dgm:pt>
  </dgm:ptLst>
  <dgm:cxnLst>
    <dgm:cxn modelId="{51E5D32E-C9D9-4B2F-95DD-DAC0D72301C2}" srcId="{F4EE015A-7EB2-46DB-8288-1D1751101C3F}" destId="{895EA438-CB0E-416B-A34A-BD8CAE9C1AC0}" srcOrd="2" destOrd="0" parTransId="{0A867197-38EB-4DF9-A8E0-7780B5020389}" sibTransId="{9750F36D-9FEF-4B62-8F7A-76E7727AE7B4}"/>
    <dgm:cxn modelId="{7E513130-B652-45DF-A7DB-CD792615261B}" srcId="{F4EE015A-7EB2-46DB-8288-1D1751101C3F}" destId="{03FE5339-2C94-422F-A103-764BA938E7F2}" srcOrd="3" destOrd="0" parTransId="{766845AE-DDF4-4644-8226-941A49756046}" sibTransId="{FADE2CE2-BA65-46A6-9663-193B3743B50E}"/>
    <dgm:cxn modelId="{D0C0E63C-0B54-4377-8B39-748C7A88BF07}" type="presOf" srcId="{03FE5339-2C94-422F-A103-764BA938E7F2}" destId="{28A8A4C5-2FDC-4334-A895-F121A03E4422}" srcOrd="0" destOrd="0" presId="urn:microsoft.com/office/officeart/2005/8/layout/process1"/>
    <dgm:cxn modelId="{68695A3E-9C98-4429-8688-C3076F29345B}" type="presOf" srcId="{F4EE015A-7EB2-46DB-8288-1D1751101C3F}" destId="{DC4296F4-8086-414E-9356-75C72F6318B1}" srcOrd="0" destOrd="0" presId="urn:microsoft.com/office/officeart/2005/8/layout/process1"/>
    <dgm:cxn modelId="{77C45E45-B72B-45B7-8ACF-3EE778CC7391}" type="presOf" srcId="{9750F36D-9FEF-4B62-8F7A-76E7727AE7B4}" destId="{2D203B2F-A00D-4F85-84EC-66A92A19C8E5}" srcOrd="0" destOrd="0" presId="urn:microsoft.com/office/officeart/2005/8/layout/process1"/>
    <dgm:cxn modelId="{F72B1574-7DBB-448D-A3B9-8332543399C8}" srcId="{F4EE015A-7EB2-46DB-8288-1D1751101C3F}" destId="{E1DBBAE4-2699-441C-8118-3583CA57479E}" srcOrd="0" destOrd="0" parTransId="{0A0598D4-C46A-45E2-97DB-F0F74B1FE114}" sibTransId="{F4F603FD-3FC0-4B91-813B-E3A6FF653DB6}"/>
    <dgm:cxn modelId="{7DAFBB75-F74B-4FB4-A6A1-AA8A61F2367A}" type="presOf" srcId="{E1DBBAE4-2699-441C-8118-3583CA57479E}" destId="{4618BE32-B9C2-4CBB-AE80-3BF9DB432237}" srcOrd="0" destOrd="0" presId="urn:microsoft.com/office/officeart/2005/8/layout/process1"/>
    <dgm:cxn modelId="{5AA1678F-4E88-49CD-9D09-4928F7063BAB}" srcId="{F4EE015A-7EB2-46DB-8288-1D1751101C3F}" destId="{92F64699-4020-4268-85BC-25168EEBF884}" srcOrd="1" destOrd="0" parTransId="{5BF75444-1F6B-4066-B1CA-4255B96205FF}" sibTransId="{68654EFE-091D-489A-A0C2-588424D860BC}"/>
    <dgm:cxn modelId="{64221294-AF41-46EB-A656-8506F0BA0827}" type="presOf" srcId="{68654EFE-091D-489A-A0C2-588424D860BC}" destId="{286361F8-4068-4962-A3BA-5AAD176B552E}" srcOrd="1" destOrd="0" presId="urn:microsoft.com/office/officeart/2005/8/layout/process1"/>
    <dgm:cxn modelId="{4F5E0EC1-8892-4CBC-A840-A152D99A2A39}" type="presOf" srcId="{895EA438-CB0E-416B-A34A-BD8CAE9C1AC0}" destId="{DEF239B2-3F72-4E53-B91C-37CFFAA67EDB}" srcOrd="0" destOrd="0" presId="urn:microsoft.com/office/officeart/2005/8/layout/process1"/>
    <dgm:cxn modelId="{11C76DC1-4441-461D-968D-A4B8726A0C0F}" type="presOf" srcId="{92F64699-4020-4268-85BC-25168EEBF884}" destId="{3F857382-44DB-401F-B2CB-84295BAD7AFD}" srcOrd="0" destOrd="0" presId="urn:microsoft.com/office/officeart/2005/8/layout/process1"/>
    <dgm:cxn modelId="{35763EC3-8CCE-4F95-A923-00A8F2456D46}" type="presOf" srcId="{F4F603FD-3FC0-4B91-813B-E3A6FF653DB6}" destId="{1D0052CC-D8F9-4F9B-99F6-660E6D68EBE6}" srcOrd="0" destOrd="0" presId="urn:microsoft.com/office/officeart/2005/8/layout/process1"/>
    <dgm:cxn modelId="{34D215E7-AA93-4251-BFE0-B92603D6EEBC}" type="presOf" srcId="{68654EFE-091D-489A-A0C2-588424D860BC}" destId="{583BBCD9-1B56-4B78-A9AE-B4D6D6354B7F}" srcOrd="0" destOrd="0" presId="urn:microsoft.com/office/officeart/2005/8/layout/process1"/>
    <dgm:cxn modelId="{B2F4C6E8-B970-48CB-8167-C6CF30AF542A}" type="presOf" srcId="{F4F603FD-3FC0-4B91-813B-E3A6FF653DB6}" destId="{2DB2C937-4CBF-486E-AD66-B0C6F6510D59}" srcOrd="1" destOrd="0" presId="urn:microsoft.com/office/officeart/2005/8/layout/process1"/>
    <dgm:cxn modelId="{29AD41F8-1746-4B62-8929-6487D866B677}" type="presOf" srcId="{9750F36D-9FEF-4B62-8F7A-76E7727AE7B4}" destId="{D81C9BD5-3CBE-4C30-9BA6-22DAF6A32B98}" srcOrd="1" destOrd="0" presId="urn:microsoft.com/office/officeart/2005/8/layout/process1"/>
    <dgm:cxn modelId="{F8D7DCEF-5C29-4387-807F-C325241F0155}" type="presParOf" srcId="{DC4296F4-8086-414E-9356-75C72F6318B1}" destId="{4618BE32-B9C2-4CBB-AE80-3BF9DB432237}" srcOrd="0" destOrd="0" presId="urn:microsoft.com/office/officeart/2005/8/layout/process1"/>
    <dgm:cxn modelId="{42C070E2-E822-4743-BA91-C6B3956307CA}" type="presParOf" srcId="{DC4296F4-8086-414E-9356-75C72F6318B1}" destId="{1D0052CC-D8F9-4F9B-99F6-660E6D68EBE6}" srcOrd="1" destOrd="0" presId="urn:microsoft.com/office/officeart/2005/8/layout/process1"/>
    <dgm:cxn modelId="{CC361319-861C-4497-A398-FADFB53A4E2A}" type="presParOf" srcId="{1D0052CC-D8F9-4F9B-99F6-660E6D68EBE6}" destId="{2DB2C937-4CBF-486E-AD66-B0C6F6510D59}" srcOrd="0" destOrd="0" presId="urn:microsoft.com/office/officeart/2005/8/layout/process1"/>
    <dgm:cxn modelId="{3D32999C-FEDF-494A-9860-E6695213378F}" type="presParOf" srcId="{DC4296F4-8086-414E-9356-75C72F6318B1}" destId="{3F857382-44DB-401F-B2CB-84295BAD7AFD}" srcOrd="2" destOrd="0" presId="urn:microsoft.com/office/officeart/2005/8/layout/process1"/>
    <dgm:cxn modelId="{4F3621F8-A6A5-4071-A319-06C3BDDB62B8}" type="presParOf" srcId="{DC4296F4-8086-414E-9356-75C72F6318B1}" destId="{583BBCD9-1B56-4B78-A9AE-B4D6D6354B7F}" srcOrd="3" destOrd="0" presId="urn:microsoft.com/office/officeart/2005/8/layout/process1"/>
    <dgm:cxn modelId="{9D690837-36A3-4568-B723-26F8CE7E9EC7}" type="presParOf" srcId="{583BBCD9-1B56-4B78-A9AE-B4D6D6354B7F}" destId="{286361F8-4068-4962-A3BA-5AAD176B552E}" srcOrd="0" destOrd="0" presId="urn:microsoft.com/office/officeart/2005/8/layout/process1"/>
    <dgm:cxn modelId="{6FD80638-E788-40A4-8EE4-6CC7AA54DA53}" type="presParOf" srcId="{DC4296F4-8086-414E-9356-75C72F6318B1}" destId="{DEF239B2-3F72-4E53-B91C-37CFFAA67EDB}" srcOrd="4" destOrd="0" presId="urn:microsoft.com/office/officeart/2005/8/layout/process1"/>
    <dgm:cxn modelId="{41FAFD3E-EB87-42AF-84A8-731D6877957B}" type="presParOf" srcId="{DC4296F4-8086-414E-9356-75C72F6318B1}" destId="{2D203B2F-A00D-4F85-84EC-66A92A19C8E5}" srcOrd="5" destOrd="0" presId="urn:microsoft.com/office/officeart/2005/8/layout/process1"/>
    <dgm:cxn modelId="{959770B6-A279-4DAF-9CCC-4413AA0CD80C}" type="presParOf" srcId="{2D203B2F-A00D-4F85-84EC-66A92A19C8E5}" destId="{D81C9BD5-3CBE-4C30-9BA6-22DAF6A32B98}" srcOrd="0" destOrd="0" presId="urn:microsoft.com/office/officeart/2005/8/layout/process1"/>
    <dgm:cxn modelId="{8490D235-1945-4B15-8185-C85EFB818602}" type="presParOf" srcId="{DC4296F4-8086-414E-9356-75C72F6318B1}" destId="{28A8A4C5-2FDC-4334-A895-F121A03E44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4A3372-93E3-41FD-811D-F447F81F0F2A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DD4310B1-9032-4DA4-BD5A-1C291539BCA9}">
      <dgm:prSet phldrT="[Text]" custT="1"/>
      <dgm:spPr/>
      <dgm:t>
        <a:bodyPr/>
        <a:lstStyle/>
        <a:p>
          <a:pPr algn="ctr" rtl="0"/>
          <a:r>
            <a:rPr lang="en-US" sz="2400">
              <a:latin typeface="Arial" panose="020B0604020202020204"/>
            </a:rPr>
            <a:t>Technical Skills</a:t>
          </a:r>
          <a:endParaRPr lang="en-US" sz="2400"/>
        </a:p>
      </dgm:t>
    </dgm:pt>
    <dgm:pt modelId="{89DA4903-72B1-438A-87CD-7BBF6700C2A5}" type="parTrans" cxnId="{9994F69F-4AC0-42D0-B212-F45E53AD27A0}">
      <dgm:prSet/>
      <dgm:spPr/>
      <dgm:t>
        <a:bodyPr/>
        <a:lstStyle/>
        <a:p>
          <a:endParaRPr lang="en-US"/>
        </a:p>
      </dgm:t>
    </dgm:pt>
    <dgm:pt modelId="{40C6561F-3A7E-4B61-B03F-DA6040AC7462}" type="sibTrans" cxnId="{9994F69F-4AC0-42D0-B212-F45E53AD27A0}">
      <dgm:prSet/>
      <dgm:spPr/>
      <dgm:t>
        <a:bodyPr/>
        <a:lstStyle/>
        <a:p>
          <a:endParaRPr lang="en-US"/>
        </a:p>
      </dgm:t>
    </dgm:pt>
    <dgm:pt modelId="{C03C725B-F752-42F1-B450-F572C2E132E6}">
      <dgm:prSet phldrT="[Text]" custT="1"/>
      <dgm:spPr/>
      <dgm:t>
        <a:bodyPr/>
        <a:lstStyle/>
        <a:p>
          <a:pPr algn="ctr"/>
          <a:r>
            <a:rPr lang="en-US" sz="2400"/>
            <a:t>Soft Skills</a:t>
          </a:r>
        </a:p>
      </dgm:t>
    </dgm:pt>
    <dgm:pt modelId="{E89E0C4C-21C8-4A8D-AAB1-84045AF82A70}" type="parTrans" cxnId="{16AADCD0-EDE2-475C-BB0D-023040C0C1AE}">
      <dgm:prSet/>
      <dgm:spPr/>
      <dgm:t>
        <a:bodyPr/>
        <a:lstStyle/>
        <a:p>
          <a:endParaRPr lang="en-US"/>
        </a:p>
      </dgm:t>
    </dgm:pt>
    <dgm:pt modelId="{05DE90AE-9148-44DD-BF83-9E14ADBD531A}" type="sibTrans" cxnId="{16AADCD0-EDE2-475C-BB0D-023040C0C1AE}">
      <dgm:prSet/>
      <dgm:spPr/>
      <dgm:t>
        <a:bodyPr/>
        <a:lstStyle/>
        <a:p>
          <a:endParaRPr lang="en-US"/>
        </a:p>
      </dgm:t>
    </dgm:pt>
    <dgm:pt modelId="{3C55BC33-7C94-4ECE-8462-4B6167C731D9}" type="pres">
      <dgm:prSet presAssocID="{4F4A3372-93E3-41FD-811D-F447F81F0F2A}" presName="diagram" presStyleCnt="0">
        <dgm:presLayoutVars>
          <dgm:dir/>
          <dgm:animLvl val="lvl"/>
          <dgm:resizeHandles val="exact"/>
        </dgm:presLayoutVars>
      </dgm:prSet>
      <dgm:spPr/>
    </dgm:pt>
    <dgm:pt modelId="{481685BA-7FDA-43F2-9BA2-6DCCA28AA45C}" type="pres">
      <dgm:prSet presAssocID="{DD4310B1-9032-4DA4-BD5A-1C291539BCA9}" presName="compNode" presStyleCnt="0"/>
      <dgm:spPr/>
    </dgm:pt>
    <dgm:pt modelId="{3B8D5E33-4F0B-4A27-881C-D1C9C1517AEC}" type="pres">
      <dgm:prSet presAssocID="{DD4310B1-9032-4DA4-BD5A-1C291539BCA9}" presName="childRect" presStyleLbl="bgAcc1" presStyleIdx="0" presStyleCnt="2">
        <dgm:presLayoutVars>
          <dgm:bulletEnabled val="1"/>
        </dgm:presLayoutVars>
      </dgm:prSet>
      <dgm:spPr/>
    </dgm:pt>
    <dgm:pt modelId="{A3945AD5-109F-4B61-B691-1597DDA59FF5}" type="pres">
      <dgm:prSet presAssocID="{DD4310B1-9032-4DA4-BD5A-1C291539BCA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AF216D3-D4C9-4C2C-BC21-1401FC64B6FB}" type="pres">
      <dgm:prSet presAssocID="{DD4310B1-9032-4DA4-BD5A-1C291539BCA9}" presName="parentRect" presStyleLbl="alignNode1" presStyleIdx="0" presStyleCnt="2"/>
      <dgm:spPr/>
    </dgm:pt>
    <dgm:pt modelId="{8C34539A-8ED6-4E0A-B894-5FECB6C65DFF}" type="pres">
      <dgm:prSet presAssocID="{DD4310B1-9032-4DA4-BD5A-1C291539BCA9}" presName="adorn" presStyleLbl="fgAccFollowNode1" presStyleIdx="0" presStyleCnt="2"/>
      <dgm:spPr/>
    </dgm:pt>
    <dgm:pt modelId="{8FD18AB1-E0E1-4D99-A69B-B1E5F4C708CE}" type="pres">
      <dgm:prSet presAssocID="{40C6561F-3A7E-4B61-B03F-DA6040AC7462}" presName="sibTrans" presStyleLbl="sibTrans2D1" presStyleIdx="0" presStyleCnt="0"/>
      <dgm:spPr/>
    </dgm:pt>
    <dgm:pt modelId="{F4916BBB-8946-492B-A43E-A94CB26A4B52}" type="pres">
      <dgm:prSet presAssocID="{C03C725B-F752-42F1-B450-F572C2E132E6}" presName="compNode" presStyleCnt="0"/>
      <dgm:spPr/>
    </dgm:pt>
    <dgm:pt modelId="{37D02608-799D-4D50-A654-5D74CB290F78}" type="pres">
      <dgm:prSet presAssocID="{C03C725B-F752-42F1-B450-F572C2E132E6}" presName="childRect" presStyleLbl="bgAcc1" presStyleIdx="1" presStyleCnt="2" custLinFactNeighborX="26734" custLinFactNeighborY="-588">
        <dgm:presLayoutVars>
          <dgm:bulletEnabled val="1"/>
        </dgm:presLayoutVars>
      </dgm:prSet>
      <dgm:spPr/>
    </dgm:pt>
    <dgm:pt modelId="{23D27B3E-C948-4847-9557-A28A3F467C86}" type="pres">
      <dgm:prSet presAssocID="{C03C725B-F752-42F1-B450-F572C2E132E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26D4943-42B8-4C47-8E3A-8E6C8B57823A}" type="pres">
      <dgm:prSet presAssocID="{C03C725B-F752-42F1-B450-F572C2E132E6}" presName="parentRect" presStyleLbl="alignNode1" presStyleIdx="1" presStyleCnt="2" custLinFactNeighborX="26938" custLinFactNeighborY="1038"/>
      <dgm:spPr/>
    </dgm:pt>
    <dgm:pt modelId="{8148FE66-0C49-45C1-9122-1D21392B5803}" type="pres">
      <dgm:prSet presAssocID="{C03C725B-F752-42F1-B450-F572C2E132E6}" presName="adorn" presStyleLbl="fgAccFollowNode1" presStyleIdx="1" presStyleCnt="2" custLinFactX="6992" custLinFactNeighborX="100000" custLinFactNeighborY="2087"/>
      <dgm:spPr/>
    </dgm:pt>
  </dgm:ptLst>
  <dgm:cxnLst>
    <dgm:cxn modelId="{BDE20F42-EBD0-4B7B-9534-AD5D6FECC6C2}" type="presOf" srcId="{DD4310B1-9032-4DA4-BD5A-1C291539BCA9}" destId="{8AF216D3-D4C9-4C2C-BC21-1401FC64B6FB}" srcOrd="1" destOrd="0" presId="urn:microsoft.com/office/officeart/2005/8/layout/bList2"/>
    <dgm:cxn modelId="{8F69EC4F-D830-4B97-8D53-130C56241241}" type="presOf" srcId="{C03C725B-F752-42F1-B450-F572C2E132E6}" destId="{126D4943-42B8-4C47-8E3A-8E6C8B57823A}" srcOrd="1" destOrd="0" presId="urn:microsoft.com/office/officeart/2005/8/layout/bList2"/>
    <dgm:cxn modelId="{A863BF77-2067-4D3D-B1F3-98EF08A67D3E}" type="presOf" srcId="{C03C725B-F752-42F1-B450-F572C2E132E6}" destId="{23D27B3E-C948-4847-9557-A28A3F467C86}" srcOrd="0" destOrd="0" presId="urn:microsoft.com/office/officeart/2005/8/layout/bList2"/>
    <dgm:cxn modelId="{47A3098C-338B-45EE-BDD5-88C58C8EAB2D}" type="presOf" srcId="{DD4310B1-9032-4DA4-BD5A-1C291539BCA9}" destId="{A3945AD5-109F-4B61-B691-1597DDA59FF5}" srcOrd="0" destOrd="0" presId="urn:microsoft.com/office/officeart/2005/8/layout/bList2"/>
    <dgm:cxn modelId="{9994F69F-4AC0-42D0-B212-F45E53AD27A0}" srcId="{4F4A3372-93E3-41FD-811D-F447F81F0F2A}" destId="{DD4310B1-9032-4DA4-BD5A-1C291539BCA9}" srcOrd="0" destOrd="0" parTransId="{89DA4903-72B1-438A-87CD-7BBF6700C2A5}" sibTransId="{40C6561F-3A7E-4B61-B03F-DA6040AC7462}"/>
    <dgm:cxn modelId="{5E6819AC-D4B5-4BDF-B0AA-BCF5A64A3CF1}" type="presOf" srcId="{4F4A3372-93E3-41FD-811D-F447F81F0F2A}" destId="{3C55BC33-7C94-4ECE-8462-4B6167C731D9}" srcOrd="0" destOrd="0" presId="urn:microsoft.com/office/officeart/2005/8/layout/bList2"/>
    <dgm:cxn modelId="{E180F4B7-AC07-4AAD-99F1-27D15B36DD8E}" type="presOf" srcId="{40C6561F-3A7E-4B61-B03F-DA6040AC7462}" destId="{8FD18AB1-E0E1-4D99-A69B-B1E5F4C708CE}" srcOrd="0" destOrd="0" presId="urn:microsoft.com/office/officeart/2005/8/layout/bList2"/>
    <dgm:cxn modelId="{16AADCD0-EDE2-475C-BB0D-023040C0C1AE}" srcId="{4F4A3372-93E3-41FD-811D-F447F81F0F2A}" destId="{C03C725B-F752-42F1-B450-F572C2E132E6}" srcOrd="1" destOrd="0" parTransId="{E89E0C4C-21C8-4A8D-AAB1-84045AF82A70}" sibTransId="{05DE90AE-9148-44DD-BF83-9E14ADBD531A}"/>
    <dgm:cxn modelId="{0F0EFBA7-45D2-4CC3-961C-7FD4CF32F28B}" type="presParOf" srcId="{3C55BC33-7C94-4ECE-8462-4B6167C731D9}" destId="{481685BA-7FDA-43F2-9BA2-6DCCA28AA45C}" srcOrd="0" destOrd="0" presId="urn:microsoft.com/office/officeart/2005/8/layout/bList2"/>
    <dgm:cxn modelId="{AF6A2EFF-D65F-40D0-909A-E3C10E85865F}" type="presParOf" srcId="{481685BA-7FDA-43F2-9BA2-6DCCA28AA45C}" destId="{3B8D5E33-4F0B-4A27-881C-D1C9C1517AEC}" srcOrd="0" destOrd="0" presId="urn:microsoft.com/office/officeart/2005/8/layout/bList2"/>
    <dgm:cxn modelId="{F49784B4-33E3-435C-904F-3122F3B4D06F}" type="presParOf" srcId="{481685BA-7FDA-43F2-9BA2-6DCCA28AA45C}" destId="{A3945AD5-109F-4B61-B691-1597DDA59FF5}" srcOrd="1" destOrd="0" presId="urn:microsoft.com/office/officeart/2005/8/layout/bList2"/>
    <dgm:cxn modelId="{E47C6D9E-8CEF-4562-8231-76D0B8FEC637}" type="presParOf" srcId="{481685BA-7FDA-43F2-9BA2-6DCCA28AA45C}" destId="{8AF216D3-D4C9-4C2C-BC21-1401FC64B6FB}" srcOrd="2" destOrd="0" presId="urn:microsoft.com/office/officeart/2005/8/layout/bList2"/>
    <dgm:cxn modelId="{82BAAF10-75AF-4153-B432-6F01B5F4EEA1}" type="presParOf" srcId="{481685BA-7FDA-43F2-9BA2-6DCCA28AA45C}" destId="{8C34539A-8ED6-4E0A-B894-5FECB6C65DFF}" srcOrd="3" destOrd="0" presId="urn:microsoft.com/office/officeart/2005/8/layout/bList2"/>
    <dgm:cxn modelId="{74A14843-5810-44BF-A7EE-6F934AB09510}" type="presParOf" srcId="{3C55BC33-7C94-4ECE-8462-4B6167C731D9}" destId="{8FD18AB1-E0E1-4D99-A69B-B1E5F4C708CE}" srcOrd="1" destOrd="0" presId="urn:microsoft.com/office/officeart/2005/8/layout/bList2"/>
    <dgm:cxn modelId="{EBF9E4FC-734F-4BBC-AA44-71E0B8A14DEC}" type="presParOf" srcId="{3C55BC33-7C94-4ECE-8462-4B6167C731D9}" destId="{F4916BBB-8946-492B-A43E-A94CB26A4B52}" srcOrd="2" destOrd="0" presId="urn:microsoft.com/office/officeart/2005/8/layout/bList2"/>
    <dgm:cxn modelId="{44D5440C-23BD-49D4-B12C-2B339620AF94}" type="presParOf" srcId="{F4916BBB-8946-492B-A43E-A94CB26A4B52}" destId="{37D02608-799D-4D50-A654-5D74CB290F78}" srcOrd="0" destOrd="0" presId="urn:microsoft.com/office/officeart/2005/8/layout/bList2"/>
    <dgm:cxn modelId="{A73CB695-A503-45C5-AE9C-0A73511A58F2}" type="presParOf" srcId="{F4916BBB-8946-492B-A43E-A94CB26A4B52}" destId="{23D27B3E-C948-4847-9557-A28A3F467C86}" srcOrd="1" destOrd="0" presId="urn:microsoft.com/office/officeart/2005/8/layout/bList2"/>
    <dgm:cxn modelId="{A67350EA-5F2D-4196-984D-51EB54D89A4E}" type="presParOf" srcId="{F4916BBB-8946-492B-A43E-A94CB26A4B52}" destId="{126D4943-42B8-4C47-8E3A-8E6C8B57823A}" srcOrd="2" destOrd="0" presId="urn:microsoft.com/office/officeart/2005/8/layout/bList2"/>
    <dgm:cxn modelId="{8D8475D5-5F32-4C94-82B0-E44A528DD71D}" type="presParOf" srcId="{F4916BBB-8946-492B-A43E-A94CB26A4B52}" destId="{8148FE66-0C49-45C1-9122-1D21392B580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E8B2C-8F3F-4B6F-ADEF-CA0A4A979ABC}">
      <dsp:nvSpPr>
        <dsp:cNvPr id="0" name=""/>
        <dsp:cNvSpPr/>
      </dsp:nvSpPr>
      <dsp:spPr>
        <a:xfrm>
          <a:off x="2964" y="1061885"/>
          <a:ext cx="2061978" cy="2662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</a:t>
          </a:r>
        </a:p>
      </dsp:txBody>
      <dsp:txXfrm>
        <a:off x="2964" y="1061885"/>
        <a:ext cx="1995418" cy="266240"/>
      </dsp:txXfrm>
    </dsp:sp>
    <dsp:sp modelId="{7DDA1834-D3E3-4362-9FB1-B51451D768F4}">
      <dsp:nvSpPr>
        <dsp:cNvPr id="0" name=""/>
        <dsp:cNvSpPr/>
      </dsp:nvSpPr>
      <dsp:spPr>
        <a:xfrm>
          <a:off x="1881562" y="1062125"/>
          <a:ext cx="2500282" cy="2662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</a:t>
          </a:r>
        </a:p>
      </dsp:txBody>
      <dsp:txXfrm>
        <a:off x="2014682" y="1062125"/>
        <a:ext cx="2234042" cy="266240"/>
      </dsp:txXfrm>
    </dsp:sp>
    <dsp:sp modelId="{062E8A7D-ADD0-4476-BF32-FCF327890DE8}">
      <dsp:nvSpPr>
        <dsp:cNvPr id="0" name=""/>
        <dsp:cNvSpPr/>
      </dsp:nvSpPr>
      <dsp:spPr>
        <a:xfrm>
          <a:off x="4273709" y="1055772"/>
          <a:ext cx="1687943" cy="2662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</a:t>
          </a:r>
        </a:p>
      </dsp:txBody>
      <dsp:txXfrm>
        <a:off x="4406829" y="1055772"/>
        <a:ext cx="1421703" cy="266240"/>
      </dsp:txXfrm>
    </dsp:sp>
    <dsp:sp modelId="{5E7770D9-6854-4BDB-B905-91AB8340D5E1}">
      <dsp:nvSpPr>
        <dsp:cNvPr id="0" name=""/>
        <dsp:cNvSpPr/>
      </dsp:nvSpPr>
      <dsp:spPr>
        <a:xfrm>
          <a:off x="5833230" y="1062237"/>
          <a:ext cx="1611319" cy="2662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</a:t>
          </a:r>
        </a:p>
      </dsp:txBody>
      <dsp:txXfrm>
        <a:off x="5966350" y="1062237"/>
        <a:ext cx="1345079" cy="266240"/>
      </dsp:txXfrm>
    </dsp:sp>
    <dsp:sp modelId="{C18C6EC3-99FB-40B1-B1A1-AD877A56B722}">
      <dsp:nvSpPr>
        <dsp:cNvPr id="0" name=""/>
        <dsp:cNvSpPr/>
      </dsp:nvSpPr>
      <dsp:spPr>
        <a:xfrm>
          <a:off x="7336988" y="1053717"/>
          <a:ext cx="665600" cy="2662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</a:t>
          </a:r>
        </a:p>
      </dsp:txBody>
      <dsp:txXfrm>
        <a:off x="7470108" y="1053717"/>
        <a:ext cx="399360" cy="266240"/>
      </dsp:txXfrm>
    </dsp:sp>
    <dsp:sp modelId="{0EA6936C-BFAD-4F5C-9D9E-1735FDE69EC4}">
      <dsp:nvSpPr>
        <dsp:cNvPr id="0" name=""/>
        <dsp:cNvSpPr/>
      </dsp:nvSpPr>
      <dsp:spPr>
        <a:xfrm>
          <a:off x="7882916" y="1053719"/>
          <a:ext cx="665600" cy="2662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6</a:t>
          </a:r>
        </a:p>
      </dsp:txBody>
      <dsp:txXfrm>
        <a:off x="8016036" y="1053719"/>
        <a:ext cx="399360" cy="266240"/>
      </dsp:txXfrm>
    </dsp:sp>
    <dsp:sp modelId="{05803A5A-2281-446F-B6C4-FE0BD62DBAAD}">
      <dsp:nvSpPr>
        <dsp:cNvPr id="0" name=""/>
        <dsp:cNvSpPr/>
      </dsp:nvSpPr>
      <dsp:spPr>
        <a:xfrm>
          <a:off x="8401949" y="1053717"/>
          <a:ext cx="2096083" cy="2662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7</a:t>
          </a:r>
        </a:p>
      </dsp:txBody>
      <dsp:txXfrm>
        <a:off x="8535069" y="1053717"/>
        <a:ext cx="1829843" cy="266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EE596-1F04-413A-A99F-281E1612A53D}">
      <dsp:nvSpPr>
        <dsp:cNvPr id="0" name=""/>
        <dsp:cNvSpPr/>
      </dsp:nvSpPr>
      <dsp:spPr>
        <a:xfrm>
          <a:off x="0" y="0"/>
          <a:ext cx="8392769" cy="3234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  Jan 1, 2017 – Jun 30, 2018</a:t>
          </a:r>
        </a:p>
      </dsp:txBody>
      <dsp:txXfrm>
        <a:off x="0" y="0"/>
        <a:ext cx="8311899" cy="323480"/>
      </dsp:txXfrm>
    </dsp:sp>
    <dsp:sp modelId="{0B8938D0-CB6D-4C18-9CF1-6FDFF7B7516C}">
      <dsp:nvSpPr>
        <dsp:cNvPr id="0" name=""/>
        <dsp:cNvSpPr/>
      </dsp:nvSpPr>
      <dsp:spPr>
        <a:xfrm>
          <a:off x="6862861" y="0"/>
          <a:ext cx="4797249" cy="3234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July 1 – Dec 31,2018</a:t>
          </a:r>
        </a:p>
      </dsp:txBody>
      <dsp:txXfrm>
        <a:off x="7024601" y="0"/>
        <a:ext cx="4473769" cy="323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FFCA2-27B2-4D9D-A4FB-AFF99763E077}">
      <dsp:nvSpPr>
        <dsp:cNvPr id="0" name=""/>
        <dsp:cNvSpPr/>
      </dsp:nvSpPr>
      <dsp:spPr>
        <a:xfrm>
          <a:off x="0" y="0"/>
          <a:ext cx="7737167" cy="338204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Arial" panose="020B0604020202020204"/>
            </a:rPr>
            <a:t>TRAINING</a:t>
          </a:r>
          <a:r>
            <a:rPr lang="en-US" sz="1400" b="1" kern="1200">
              <a:latin typeface="Arial" panose="020B0604020202020204"/>
            </a:rPr>
            <a:t> </a:t>
          </a:r>
          <a:r>
            <a:rPr lang="en-US" sz="1500" b="1" kern="1200">
              <a:latin typeface="Arial" panose="020B0604020202020204"/>
            </a:rPr>
            <a:t>DATA</a:t>
          </a:r>
          <a:endParaRPr lang="en-US" sz="1500" b="1" kern="1200"/>
        </a:p>
      </dsp:txBody>
      <dsp:txXfrm>
        <a:off x="0" y="0"/>
        <a:ext cx="7652616" cy="338204"/>
      </dsp:txXfrm>
    </dsp:sp>
    <dsp:sp modelId="{BE4C7DEB-5031-4CF2-B573-ED717BDE823F}">
      <dsp:nvSpPr>
        <dsp:cNvPr id="0" name=""/>
        <dsp:cNvSpPr/>
      </dsp:nvSpPr>
      <dsp:spPr>
        <a:xfrm>
          <a:off x="6909794" y="0"/>
          <a:ext cx="4750531" cy="338204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TESTING DATA</a:t>
          </a:r>
        </a:p>
      </dsp:txBody>
      <dsp:txXfrm>
        <a:off x="7078896" y="0"/>
        <a:ext cx="4412327" cy="338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4402F-66B3-4A30-9D6E-1E43C9D10749}">
      <dsp:nvSpPr>
        <dsp:cNvPr id="0" name=""/>
        <dsp:cNvSpPr/>
      </dsp:nvSpPr>
      <dsp:spPr>
        <a:xfrm rot="5400000">
          <a:off x="4885614" y="-1992977"/>
          <a:ext cx="2042937" cy="60288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700"/>
            </a:spcAft>
            <a:buFont typeface="Arial" panose="020B0604020202020204" pitchFamily="34" charset="0"/>
            <a:buChar char="•"/>
          </a:pPr>
          <a:endParaRPr lang="en-US" sz="1600" kern="1200"/>
        </a:p>
      </dsp:txBody>
      <dsp:txXfrm rot="-5400000">
        <a:off x="2892636" y="99729"/>
        <a:ext cx="5929165" cy="1843481"/>
      </dsp:txXfrm>
    </dsp:sp>
    <dsp:sp modelId="{83FD4A95-BF1E-438F-AF4B-30F30CB06668}">
      <dsp:nvSpPr>
        <dsp:cNvPr id="0" name=""/>
        <dsp:cNvSpPr/>
      </dsp:nvSpPr>
      <dsp:spPr>
        <a:xfrm>
          <a:off x="496716" y="385761"/>
          <a:ext cx="2397819" cy="12755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Arial" panose="020B0604020202020204" pitchFamily="34" charset="0"/>
              <a:cs typeface="Arial" panose="020B0604020202020204" pitchFamily="34" charset="0"/>
            </a:rPr>
            <a:t>Technical</a:t>
          </a:r>
        </a:p>
      </dsp:txBody>
      <dsp:txXfrm>
        <a:off x="558982" y="448027"/>
        <a:ext cx="2273287" cy="1151001"/>
      </dsp:txXfrm>
    </dsp:sp>
    <dsp:sp modelId="{88F6B686-6C60-4131-A941-1A5B15431A74}">
      <dsp:nvSpPr>
        <dsp:cNvPr id="0" name=""/>
        <dsp:cNvSpPr/>
      </dsp:nvSpPr>
      <dsp:spPr>
        <a:xfrm rot="5400000">
          <a:off x="4887513" y="179702"/>
          <a:ext cx="2042937" cy="60288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700"/>
            </a:spcAft>
            <a:buFont typeface="Arial" panose="020B0604020202020204" pitchFamily="34" charset="0"/>
            <a:buNone/>
          </a:pP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2894535" y="2272408"/>
        <a:ext cx="5929165" cy="1843481"/>
      </dsp:txXfrm>
    </dsp:sp>
    <dsp:sp modelId="{75E6320C-4006-429E-B778-935BA8BC2E88}">
      <dsp:nvSpPr>
        <dsp:cNvPr id="0" name=""/>
        <dsp:cNvSpPr/>
      </dsp:nvSpPr>
      <dsp:spPr>
        <a:xfrm>
          <a:off x="496716" y="2556382"/>
          <a:ext cx="2397819" cy="12755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Arial" panose="020B0604020202020204" pitchFamily="34" charset="0"/>
              <a:cs typeface="Arial" panose="020B0604020202020204" pitchFamily="34" charset="0"/>
            </a:rPr>
            <a:t>Soft Skills</a:t>
          </a:r>
        </a:p>
      </dsp:txBody>
      <dsp:txXfrm>
        <a:off x="558982" y="2618648"/>
        <a:ext cx="2273287" cy="11510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4BDA9-4A3B-404E-B0BA-834FAEAD9792}">
      <dsp:nvSpPr>
        <dsp:cNvPr id="0" name=""/>
        <dsp:cNvSpPr/>
      </dsp:nvSpPr>
      <dsp:spPr>
        <a:xfrm>
          <a:off x="-5331287" y="-816444"/>
          <a:ext cx="6348261" cy="6348261"/>
        </a:xfrm>
        <a:prstGeom prst="blockArc">
          <a:avLst>
            <a:gd name="adj1" fmla="val 18900000"/>
            <a:gd name="adj2" fmla="val 2700000"/>
            <a:gd name="adj3" fmla="val 34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F9DFB-D3C1-4461-AA50-9045E1E69AA4}">
      <dsp:nvSpPr>
        <dsp:cNvPr id="0" name=""/>
        <dsp:cNvSpPr/>
      </dsp:nvSpPr>
      <dsp:spPr>
        <a:xfrm>
          <a:off x="566976" y="363083"/>
          <a:ext cx="6179222" cy="725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7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Resource Allocation &amp; Planning</a:t>
          </a:r>
        </a:p>
      </dsp:txBody>
      <dsp:txXfrm>
        <a:off x="566976" y="363083"/>
        <a:ext cx="6179222" cy="725412"/>
      </dsp:txXfrm>
    </dsp:sp>
    <dsp:sp modelId="{C5031605-1F1C-43D5-A497-9B91141DE6CF}">
      <dsp:nvSpPr>
        <dsp:cNvPr id="0" name=""/>
        <dsp:cNvSpPr/>
      </dsp:nvSpPr>
      <dsp:spPr>
        <a:xfrm>
          <a:off x="79051" y="271841"/>
          <a:ext cx="906766" cy="906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703FE6-E536-4932-BA04-4286EA90206D}">
      <dsp:nvSpPr>
        <dsp:cNvPr id="0" name=""/>
        <dsp:cNvSpPr/>
      </dsp:nvSpPr>
      <dsp:spPr>
        <a:xfrm>
          <a:off x="948330" y="1450825"/>
          <a:ext cx="5763326" cy="725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7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Financial Management</a:t>
          </a:r>
        </a:p>
      </dsp:txBody>
      <dsp:txXfrm>
        <a:off x="948330" y="1450825"/>
        <a:ext cx="5763326" cy="725412"/>
      </dsp:txXfrm>
    </dsp:sp>
    <dsp:sp modelId="{A88E506A-E806-4308-9EB0-AD44763FC80B}">
      <dsp:nvSpPr>
        <dsp:cNvPr id="0" name=""/>
        <dsp:cNvSpPr/>
      </dsp:nvSpPr>
      <dsp:spPr>
        <a:xfrm>
          <a:off x="494947" y="1360149"/>
          <a:ext cx="906766" cy="906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E5186-387D-4646-8DDD-2A58F959F415}">
      <dsp:nvSpPr>
        <dsp:cNvPr id="0" name=""/>
        <dsp:cNvSpPr/>
      </dsp:nvSpPr>
      <dsp:spPr>
        <a:xfrm>
          <a:off x="948330" y="2539134"/>
          <a:ext cx="5763326" cy="725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7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Patient Satisfaction &amp; Engagement</a:t>
          </a:r>
        </a:p>
      </dsp:txBody>
      <dsp:txXfrm>
        <a:off x="948330" y="2539134"/>
        <a:ext cx="5763326" cy="725412"/>
      </dsp:txXfrm>
    </dsp:sp>
    <dsp:sp modelId="{C1442647-7D82-42E3-9D55-96A84B3579CC}">
      <dsp:nvSpPr>
        <dsp:cNvPr id="0" name=""/>
        <dsp:cNvSpPr/>
      </dsp:nvSpPr>
      <dsp:spPr>
        <a:xfrm>
          <a:off x="494947" y="2448457"/>
          <a:ext cx="906766" cy="906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7DB49-C067-44D6-8637-606BB10D15C1}">
      <dsp:nvSpPr>
        <dsp:cNvPr id="0" name=""/>
        <dsp:cNvSpPr/>
      </dsp:nvSpPr>
      <dsp:spPr>
        <a:xfrm>
          <a:off x="532434" y="3627442"/>
          <a:ext cx="6179222" cy="725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79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Patient Quality Care</a:t>
          </a:r>
        </a:p>
      </dsp:txBody>
      <dsp:txXfrm>
        <a:off x="532434" y="3627442"/>
        <a:ext cx="6179222" cy="725412"/>
      </dsp:txXfrm>
    </dsp:sp>
    <dsp:sp modelId="{F6BB8DAA-2F31-4BFA-BA9E-68B8C293D50D}">
      <dsp:nvSpPr>
        <dsp:cNvPr id="0" name=""/>
        <dsp:cNvSpPr/>
      </dsp:nvSpPr>
      <dsp:spPr>
        <a:xfrm>
          <a:off x="79051" y="3536765"/>
          <a:ext cx="906766" cy="906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8BE32-B9C2-4CBB-AE80-3BF9DB432237}">
      <dsp:nvSpPr>
        <dsp:cNvPr id="0" name=""/>
        <dsp:cNvSpPr/>
      </dsp:nvSpPr>
      <dsp:spPr>
        <a:xfrm>
          <a:off x="3828" y="0"/>
          <a:ext cx="1673967" cy="432619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 1-2</a:t>
          </a:r>
        </a:p>
      </dsp:txBody>
      <dsp:txXfrm>
        <a:off x="16499" y="12671"/>
        <a:ext cx="1648625" cy="407277"/>
      </dsp:txXfrm>
    </dsp:sp>
    <dsp:sp modelId="{1D0052CC-D8F9-4F9B-99F6-660E6D68EBE6}">
      <dsp:nvSpPr>
        <dsp:cNvPr id="0" name=""/>
        <dsp:cNvSpPr/>
      </dsp:nvSpPr>
      <dsp:spPr>
        <a:xfrm>
          <a:off x="1842045" y="8857"/>
          <a:ext cx="354881" cy="415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2045" y="91886"/>
        <a:ext cx="248417" cy="249086"/>
      </dsp:txXfrm>
    </dsp:sp>
    <dsp:sp modelId="{3F857382-44DB-401F-B2CB-84295BAD7AFD}">
      <dsp:nvSpPr>
        <dsp:cNvPr id="0" name=""/>
        <dsp:cNvSpPr/>
      </dsp:nvSpPr>
      <dsp:spPr>
        <a:xfrm>
          <a:off x="2347383" y="0"/>
          <a:ext cx="1673967" cy="43261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 3-4</a:t>
          </a:r>
        </a:p>
      </dsp:txBody>
      <dsp:txXfrm>
        <a:off x="2360054" y="12671"/>
        <a:ext cx="1648625" cy="407277"/>
      </dsp:txXfrm>
    </dsp:sp>
    <dsp:sp modelId="{583BBCD9-1B56-4B78-A9AE-B4D6D6354B7F}">
      <dsp:nvSpPr>
        <dsp:cNvPr id="0" name=""/>
        <dsp:cNvSpPr/>
      </dsp:nvSpPr>
      <dsp:spPr>
        <a:xfrm>
          <a:off x="4201753" y="14279"/>
          <a:ext cx="350991" cy="415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01753" y="97308"/>
        <a:ext cx="245694" cy="249086"/>
      </dsp:txXfrm>
    </dsp:sp>
    <dsp:sp modelId="{DEF239B2-3F72-4E53-B91C-37CFFAA67EDB}">
      <dsp:nvSpPr>
        <dsp:cNvPr id="0" name=""/>
        <dsp:cNvSpPr/>
      </dsp:nvSpPr>
      <dsp:spPr>
        <a:xfrm>
          <a:off x="4683599" y="0"/>
          <a:ext cx="1673967" cy="43261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 4-6</a:t>
          </a:r>
        </a:p>
      </dsp:txBody>
      <dsp:txXfrm>
        <a:off x="4696270" y="12671"/>
        <a:ext cx="1648625" cy="407277"/>
      </dsp:txXfrm>
    </dsp:sp>
    <dsp:sp modelId="{2D203B2F-A00D-4F85-84EC-66A92A19C8E5}">
      <dsp:nvSpPr>
        <dsp:cNvPr id="0" name=""/>
        <dsp:cNvSpPr/>
      </dsp:nvSpPr>
      <dsp:spPr>
        <a:xfrm>
          <a:off x="6526799" y="8737"/>
          <a:ext cx="358770" cy="415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526799" y="91766"/>
        <a:ext cx="251139" cy="249086"/>
      </dsp:txXfrm>
    </dsp:sp>
    <dsp:sp modelId="{28A8A4C5-2FDC-4334-A895-F121A03E4422}">
      <dsp:nvSpPr>
        <dsp:cNvPr id="0" name=""/>
        <dsp:cNvSpPr/>
      </dsp:nvSpPr>
      <dsp:spPr>
        <a:xfrm>
          <a:off x="7034493" y="0"/>
          <a:ext cx="1673967" cy="4326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Week 6-7 </a:t>
          </a:r>
        </a:p>
      </dsp:txBody>
      <dsp:txXfrm>
        <a:off x="7047164" y="12671"/>
        <a:ext cx="1648625" cy="4072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D5E33-4F0B-4A27-881C-D1C9C1517AEC}">
      <dsp:nvSpPr>
        <dsp:cNvPr id="0" name=""/>
        <dsp:cNvSpPr/>
      </dsp:nvSpPr>
      <dsp:spPr>
        <a:xfrm>
          <a:off x="1866651" y="1774"/>
          <a:ext cx="2935613" cy="219137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216D3-D4C9-4C2C-BC21-1401FC64B6FB}">
      <dsp:nvSpPr>
        <dsp:cNvPr id="0" name=""/>
        <dsp:cNvSpPr/>
      </dsp:nvSpPr>
      <dsp:spPr>
        <a:xfrm>
          <a:off x="1866651" y="2193147"/>
          <a:ext cx="2935613" cy="9422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rial" panose="020B0604020202020204"/>
            </a:rPr>
            <a:t>Technical Skills</a:t>
          </a:r>
          <a:endParaRPr lang="en-US" sz="2400" kern="1200"/>
        </a:p>
      </dsp:txBody>
      <dsp:txXfrm>
        <a:off x="1866651" y="2193147"/>
        <a:ext cx="2067333" cy="942290"/>
      </dsp:txXfrm>
    </dsp:sp>
    <dsp:sp modelId="{8C34539A-8ED6-4E0A-B894-5FECB6C65DFF}">
      <dsp:nvSpPr>
        <dsp:cNvPr id="0" name=""/>
        <dsp:cNvSpPr/>
      </dsp:nvSpPr>
      <dsp:spPr>
        <a:xfrm>
          <a:off x="4017028" y="2342821"/>
          <a:ext cx="1027464" cy="102746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02608-799D-4D50-A654-5D74CB290F78}">
      <dsp:nvSpPr>
        <dsp:cNvPr id="0" name=""/>
        <dsp:cNvSpPr/>
      </dsp:nvSpPr>
      <dsp:spPr>
        <a:xfrm>
          <a:off x="6083848" y="0"/>
          <a:ext cx="2935613" cy="219137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D4943-42B8-4C47-8E3A-8E6C8B57823A}">
      <dsp:nvSpPr>
        <dsp:cNvPr id="0" name=""/>
        <dsp:cNvSpPr/>
      </dsp:nvSpPr>
      <dsp:spPr>
        <a:xfrm>
          <a:off x="6089836" y="2202928"/>
          <a:ext cx="2935613" cy="9422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Soft Skills</a:t>
          </a:r>
        </a:p>
      </dsp:txBody>
      <dsp:txXfrm>
        <a:off x="6089836" y="2202928"/>
        <a:ext cx="2067333" cy="942290"/>
      </dsp:txXfrm>
    </dsp:sp>
    <dsp:sp modelId="{8148FE66-0C49-45C1-9122-1D21392B5803}">
      <dsp:nvSpPr>
        <dsp:cNvPr id="0" name=""/>
        <dsp:cNvSpPr/>
      </dsp:nvSpPr>
      <dsp:spPr>
        <a:xfrm>
          <a:off x="8548723" y="2344596"/>
          <a:ext cx="1027464" cy="102746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9E93A8-0CDF-6F46-9D12-BC5213749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55C6C-ADD0-FF4A-9C85-59F68D9732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A24A5-CE43-6B40-B16A-DD86A6E1E3DA}" type="datetimeFigureOut">
              <a:rPr lang="en-US">
                <a:latin typeface="Arial" panose="020B0604020202020204" pitchFamily="34" charset="0"/>
              </a:rPr>
              <a:t>7/26/2023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47296-B732-A740-A439-624FA277C9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5FEF3-BDA4-0C48-85D9-DC663D677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8CE0D-82DA-1E49-B2F1-202A9B814425}" type="slidenum">
              <a:rPr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91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A59EE93-7BCA-C948-B45E-4D9E631B51E6}" type="datetimeFigureOut">
              <a:rPr lang="en-US"/>
              <a:pPr/>
              <a:t>7/26/2023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0F09D18-EB49-094A-868B-44F9DCDBE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09D18-EB49-094A-868B-44F9DCDBE2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59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09D18-EB49-094A-868B-44F9DCDBE27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09D18-EB49-094A-868B-44F9DCDBE27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0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09D18-EB49-094A-868B-44F9DCDBE27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09D18-EB49-094A-868B-44F9DCDBE27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5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E9681-4657-7A44-8303-6BC8A656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D7BD9-937A-3447-938D-81FBB57291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AA221-68AF-F347-BB20-F287D97F865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B734A5F-A7E5-A848-A6CC-C0CB798A9F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34E4551-7F63-D341-8894-8BC2AB70D3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E229F4D8-731C-1247-81D3-4646B83CDA3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315823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618A2A-DF5D-E94F-AE1B-05869B8CD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C6DFFD-D32D-F046-95A8-4D7002C62042}"/>
              </a:ext>
            </a:extLst>
          </p:cNvPr>
          <p:cNvSpPr txBox="1"/>
          <p:nvPr userDrawn="1"/>
        </p:nvSpPr>
        <p:spPr>
          <a:xfrm>
            <a:off x="463550" y="460375"/>
            <a:ext cx="3603625" cy="1104900"/>
          </a:xfrm>
          <a:prstGeom prst="rect">
            <a:avLst/>
          </a:prstGeom>
          <a:noFill/>
        </p:spPr>
        <p:txBody>
          <a:bodyPr wrap="square" lIns="0" tIns="0" rIns="0" bIns="137160" rtlCol="0" anchor="b" anchorCtr="0">
            <a:noAutofit/>
          </a:bodyPr>
          <a:lstStyle/>
          <a:p>
            <a:pPr marL="0" lvl="0" indent="-3657235" algn="l">
              <a:lnSpc>
                <a:spcPts val="3400"/>
              </a:lnSpc>
              <a:spcAft>
                <a:spcPts val="0"/>
              </a:spcAft>
            </a:pPr>
            <a:r>
              <a:rPr lang="en-US" sz="4000" b="0" i="0">
                <a:solidFill>
                  <a:schemeClr val="bg1"/>
                </a:solidFill>
                <a:latin typeface="Garamond" panose="02020404030301010803" pitchFamily="18" charset="0"/>
              </a:rPr>
              <a:t>Agenda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8F47C92-6270-F544-B541-A469D4A5DA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297363" y="6432562"/>
            <a:ext cx="6935787" cy="234938"/>
          </a:xfrm>
        </p:spPr>
        <p:txBody>
          <a:bodyPr/>
          <a:lstStyle/>
          <a:p>
            <a:pPr lvl="8"/>
            <a:r>
              <a:rPr lang="en-US"/>
              <a:t>Compass - RCI Unified App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AFAAF2F-5C32-014B-B859-13C713ABBA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B34E8E-34B1-5048-94AE-5C770B84AE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B8C8CFC-BE13-AC4B-A5EC-B789B27C83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2746" y="2336800"/>
            <a:ext cx="1497075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D5C48A9-DB02-6644-AA7A-0B977622F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27118" y="2336800"/>
            <a:ext cx="5670695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9115212-75FE-AB42-9E22-73B8612CBD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3238" y="2336800"/>
            <a:ext cx="3592841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77459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217E96-41B0-6043-94A0-7958ABA0E3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690C1FD-1E6B-BB44-8213-7BF2FC4D2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746" y="2336800"/>
            <a:ext cx="5508954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50D81-674E-4040-9072-21F6A9509BA9}"/>
              </a:ext>
            </a:extLst>
          </p:cNvPr>
          <p:cNvSpPr txBox="1"/>
          <p:nvPr userDrawn="1"/>
        </p:nvSpPr>
        <p:spPr>
          <a:xfrm>
            <a:off x="463550" y="460375"/>
            <a:ext cx="7510869" cy="1104900"/>
          </a:xfrm>
          <a:prstGeom prst="rect">
            <a:avLst/>
          </a:prstGeom>
          <a:noFill/>
        </p:spPr>
        <p:txBody>
          <a:bodyPr wrap="square" lIns="0" tIns="0" rIns="0" bIns="137160" rtlCol="0" anchor="b" anchorCtr="0">
            <a:noAutofit/>
          </a:bodyPr>
          <a:lstStyle/>
          <a:p>
            <a:pPr marL="0" lvl="0" indent="-3657235" algn="l">
              <a:lnSpc>
                <a:spcPts val="3400"/>
              </a:lnSpc>
              <a:spcAft>
                <a:spcPts val="0"/>
              </a:spcAft>
            </a:pPr>
            <a:r>
              <a:rPr lang="en-US" sz="4000" b="0">
                <a:solidFill>
                  <a:schemeClr val="bg1"/>
                </a:solidFill>
                <a:latin typeface="Garamond" panose="02020404030301010803" pitchFamily="18" charset="0"/>
              </a:rPr>
              <a:t>Table of Contents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E15E06-9D52-994F-A080-6FA9BEED59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0" y="2336800"/>
            <a:ext cx="1693863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3F9B7F-101D-4042-9754-4089F14D0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03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388F1F-89A3-6047-AB03-4B98F5739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48" y="0"/>
            <a:ext cx="12176128" cy="6856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E9681-4657-7A44-8303-6BC8A656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1565275"/>
            <a:ext cx="7435850" cy="4625975"/>
          </a:xfrm>
        </p:spPr>
        <p:txBody>
          <a:bodyPr lIns="0" tIns="1920240" rIns="457200" bIns="457200" anchor="ctr" anchorCtr="0">
            <a:noAutofit/>
          </a:bodyPr>
          <a:lstStyle>
            <a:lvl1pPr>
              <a:lnSpc>
                <a:spcPts val="4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AEFEC-CCEF-C446-BDD9-1EE123D91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875A0-E175-554A-97C1-BFE158BA5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0D7B2-01C7-D843-BF02-4F657ED99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1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388F1F-89A3-6047-AB03-4B98F5739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49" y="4465"/>
            <a:ext cx="12176126" cy="6856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E9681-4657-7A44-8303-6BC8A656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1565275"/>
            <a:ext cx="7435850" cy="4625975"/>
          </a:xfrm>
        </p:spPr>
        <p:txBody>
          <a:bodyPr lIns="0" tIns="1920240" rIns="457200" bIns="457200" anchor="ctr" anchorCtr="0">
            <a:noAutofit/>
          </a:bodyPr>
          <a:lstStyle>
            <a:lvl1pPr>
              <a:lnSpc>
                <a:spcPts val="4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AEFEC-CCEF-C446-BDD9-1EE123D91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875A0-E175-554A-97C1-BFE158BA5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B2922-F983-7243-A523-435E555F2D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25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25D62E-358E-F644-9F7A-8E4D8564B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4" cy="6856213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89AE93C-FA65-F14F-B25D-B2CD0F91B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6" y="460375"/>
            <a:ext cx="11264900" cy="5730875"/>
          </a:xfrm>
          <a:prstGeom prst="rect">
            <a:avLst/>
          </a:prstGeom>
        </p:spPr>
        <p:txBody>
          <a:bodyPr lIns="0" tIns="0" rIns="457200" bIns="640080" anchor="ctr" anchorCtr="0"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FontTx/>
              <a:buNone/>
              <a:defRPr sz="2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D32850-7970-AB4E-92E1-DD43E6EAB6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297363" y="6432561"/>
            <a:ext cx="6935787" cy="234939"/>
          </a:xfrm>
        </p:spPr>
        <p:txBody>
          <a:bodyPr/>
          <a:lstStyle/>
          <a:p>
            <a:pPr lvl="8"/>
            <a:r>
              <a:rPr lang="en-US"/>
              <a:t>Compass - RCI Unified App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4793BD6-EC93-CA47-B8B3-1B1860223F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3D6E2-55E1-354D-9B33-5A200D713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1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911EC-0F07-C443-9215-7922DA1927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4" cy="6856213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89AE93C-FA65-F14F-B25D-B2CD0F91B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6" y="460375"/>
            <a:ext cx="11264900" cy="5730875"/>
          </a:xfrm>
          <a:prstGeom prst="rect">
            <a:avLst/>
          </a:prstGeom>
        </p:spPr>
        <p:txBody>
          <a:bodyPr lIns="0" tIns="0" rIns="457200" bIns="640080" anchor="ctr" anchorCtr="0"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FontTx/>
              <a:buNone/>
              <a:defRPr sz="2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D32850-7970-AB4E-92E1-DD43E6EAB6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297363" y="6432561"/>
            <a:ext cx="6935787" cy="234939"/>
          </a:xfrm>
        </p:spPr>
        <p:txBody>
          <a:bodyPr/>
          <a:lstStyle/>
          <a:p>
            <a:pPr lvl="8"/>
            <a:r>
              <a:rPr lang="en-US"/>
              <a:t>Compass - RCI Unified App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4793BD6-EC93-CA47-B8B3-1B1860223F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4B519-F17C-FE49-9B1A-C9EEE429DE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63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11263312" cy="4670426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/>
            </a:lvl1pPr>
            <a:lvl2pPr>
              <a:spcAft>
                <a:spcPts val="900"/>
              </a:spcAft>
              <a:defRPr/>
            </a:lvl2pPr>
            <a:lvl3pPr>
              <a:spcAft>
                <a:spcPts val="900"/>
              </a:spcAft>
              <a:defRPr/>
            </a:lvl3pPr>
            <a:lvl4pPr>
              <a:spcAft>
                <a:spcPts val="900"/>
              </a:spcAft>
              <a:defRPr/>
            </a:lvl4pPr>
            <a:lvl5pPr>
              <a:spcAft>
                <a:spcPts val="900"/>
              </a:spcAft>
              <a:defRPr/>
            </a:lvl5pPr>
            <a:lvl6pPr>
              <a:spcAft>
                <a:spcPts val="900"/>
              </a:spcAft>
              <a:defRPr/>
            </a:lvl6pPr>
            <a:lvl7pPr>
              <a:spcAft>
                <a:spcPts val="900"/>
              </a:spcAft>
              <a:defRPr/>
            </a:lvl7pPr>
            <a:lvl8pPr>
              <a:spcAft>
                <a:spcPts val="900"/>
              </a:spcAft>
              <a:defRPr/>
            </a:lvl8pPr>
            <a:lvl9pPr>
              <a:spcAft>
                <a:spcPts val="900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47485A-0FFB-6E43-9C4B-661F7544E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Compass - RCI Unified App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080C6C-DD3D-FE49-ACFE-18F1ACCE57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A1257-D244-A74E-A109-73B6780C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3053BA-ED70-EB48-98AE-BC5E471EA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47C43D2-9302-4340-936F-671BAD9988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11263312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75766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image_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7437438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BEC4C-31C0-5C45-8EBF-3D715F38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3CF7C-AEED-9442-BF77-97C8CDF2A7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D69AC-1AD2-4B4F-889E-14CA97CA31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17A45A-2B90-3C40-A814-D8341AF927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3238" y="1565275"/>
            <a:ext cx="3600450" cy="4670425"/>
          </a:xfrm>
          <a:solidFill>
            <a:schemeClr val="bg2"/>
          </a:solid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5E63D-A9C5-214C-9EE8-8EF5B0657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C92AF3-CE56-204D-ADAA-C210A8935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8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35092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7437437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64EEA21B-C8A4-CC4F-BBD2-4F30B712F0E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123238" y="1565275"/>
            <a:ext cx="3600450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9F403-8A76-3041-9EBD-D42DD6A0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3619C-DDCB-D447-AB2E-B38F2AF52D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953C7-9993-2D49-B25D-1D99D8229D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CF6235-B9A1-4C40-AE65-F2BBE0CAB7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C9D6D5D-A833-9049-810F-6E3112E2BC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7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458620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7435849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F4E4CF-00FB-2840-B337-631C2E32848C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123238" y="1565275"/>
            <a:ext cx="3600450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00B7BE-3463-484E-9D3C-74D6D678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82A4F-356C-BF46-9CDC-9F4C220505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92D2-C982-9D40-9EE7-012C8B2D0F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EEB6F-76C3-7B4A-A8FD-CBB82236CC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CD185C-29F9-B046-A597-075B3319B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7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8583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" y="0"/>
            <a:ext cx="12176126" cy="6856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1D6A8-D2DB-2247-845A-4C18FB7E51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712B30-2C20-A249-A5F8-9585689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36500E3-B401-FF4F-BD1E-30549750FB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6777289-C0C1-334A-8FF5-A7A32CAB86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DEF373C-B732-2A48-9C76-93B766FDAC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8D86EF2-D6FD-1342-95CE-8A4DA0BEB04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2437871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508625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F11314-FE33-0741-BC75-8FADD2AA01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950" y="1565275"/>
            <a:ext cx="5519738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1D7EA-52AC-124E-B1BF-496BEE76E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482540-A651-6644-821A-C86BE0111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49"/>
            <a:ext cx="11255375" cy="209551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178147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mp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24820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F11314-FE33-0741-BC75-8FADD2AA01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63038" y="1565275"/>
            <a:ext cx="5260650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1D7EA-52AC-124E-B1BF-496BEE76E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32C2CE8-EFEE-CD4D-9F7A-8F814C65D488}"/>
              </a:ext>
            </a:extLst>
          </p:cNvPr>
          <p:cNvGrpSpPr/>
          <p:nvPr userDrawn="1"/>
        </p:nvGrpSpPr>
        <p:grpSpPr>
          <a:xfrm>
            <a:off x="5981700" y="2300287"/>
            <a:ext cx="220916" cy="3200400"/>
            <a:chOff x="3313099" y="1275353"/>
            <a:chExt cx="220916" cy="32004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EE21523-0773-8448-BBE7-842B0EB85CCC}"/>
                </a:ext>
              </a:extLst>
            </p:cNvPr>
            <p:cNvCxnSpPr/>
            <p:nvPr/>
          </p:nvCxnSpPr>
          <p:spPr>
            <a:xfrm>
              <a:off x="3423557" y="1275353"/>
              <a:ext cx="0" cy="3200400"/>
            </a:xfrm>
            <a:prstGeom prst="line">
              <a:avLst/>
            </a:prstGeom>
            <a:ln w="19050" cap="rnd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B7E47A-97E3-E24D-B81A-E76313621332}"/>
                </a:ext>
              </a:extLst>
            </p:cNvPr>
            <p:cNvGrpSpPr/>
            <p:nvPr/>
          </p:nvGrpSpPr>
          <p:grpSpPr>
            <a:xfrm>
              <a:off x="3313099" y="2761253"/>
              <a:ext cx="220916" cy="228601"/>
              <a:chOff x="4378684" y="648989"/>
              <a:chExt cx="244638" cy="246222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A2947867-90B1-0349-8276-C0CDD1000071}"/>
                  </a:ext>
                </a:extLst>
              </p:cNvPr>
              <p:cNvSpPr/>
              <p:nvPr/>
            </p:nvSpPr>
            <p:spPr>
              <a:xfrm>
                <a:off x="4378684" y="648990"/>
                <a:ext cx="164592" cy="246221"/>
              </a:xfrm>
              <a:prstGeom prst="chevron">
                <a:avLst/>
              </a:prstGeom>
              <a:solidFill>
                <a:srgbClr val="00539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06F0CFD7-88FE-EF4A-8A44-46A3EA942967}"/>
                  </a:ext>
                </a:extLst>
              </p:cNvPr>
              <p:cNvSpPr/>
              <p:nvPr/>
            </p:nvSpPr>
            <p:spPr>
              <a:xfrm>
                <a:off x="4458730" y="648989"/>
                <a:ext cx="164592" cy="246221"/>
              </a:xfrm>
              <a:prstGeom prst="chevron">
                <a:avLst/>
              </a:prstGeom>
              <a:solidFill>
                <a:srgbClr val="42964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CB2129-0503-DB47-90B1-AFA35A72C6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55366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81435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umn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508625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E3EAC2-B124-7241-A76C-C15FC8C2B5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0" y="1565275"/>
            <a:ext cx="5521325" cy="4670425"/>
          </a:xfrm>
          <a:solidFill>
            <a:schemeClr val="bg2"/>
          </a:solidFill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D5E30-60D9-FC42-8B8A-694A574E5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26A4FEB-16FA-5B47-8307-522D5CCBE2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61975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emphasis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6B805C-4289-4A4F-A5CB-6D24B231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625975"/>
          </a:xfrm>
          <a:prstGeom prst="rect">
            <a:avLst/>
          </a:prstGeo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460377"/>
            <a:ext cx="5519738" cy="876299"/>
          </a:xfrm>
        </p:spPr>
        <p:txBody>
          <a:bodyPr r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4D15A8-0DC5-1D44-871A-8715FE9075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7125" y="0"/>
            <a:ext cx="5981700" cy="6235700"/>
          </a:xfrm>
          <a:solidFill>
            <a:schemeClr val="bg2"/>
          </a:solidFill>
        </p:spPr>
        <p:txBody>
          <a:bodyPr tIns="24688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67A81-D517-014E-978A-8C749887E5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07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en_emphasis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217E96-41B0-6043-94A0-7958ABA0E3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625975"/>
          </a:xfrm>
          <a:prstGeom prst="rect">
            <a:avLst/>
          </a:prstGeo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460377"/>
            <a:ext cx="5519738" cy="876299"/>
          </a:xfrm>
        </p:spPr>
        <p:txBody>
          <a:bodyPr r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4D15A8-0DC5-1D44-871A-8715FE9075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7125" y="0"/>
            <a:ext cx="5981700" cy="6235700"/>
          </a:xfrm>
          <a:solidFill>
            <a:schemeClr val="bg2"/>
          </a:solidFill>
        </p:spPr>
        <p:txBody>
          <a:bodyPr tIns="24688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CCD5D-2EBA-0247-95CF-0D7D7C946A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7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585AACF-AC15-EB44-8BF3-EECB215C745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207125" y="1565275"/>
            <a:ext cx="5516563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9485F-2504-DB4F-8986-733F6BB6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FED05-9541-9E43-A9E9-F7AF32020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7E0CD-95EC-D64B-A5B4-7E6A4305F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DDD1B-B2E0-484A-BC70-D63ABDE0D7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AFEAAA4-A6C0-524F-B014-1359A37D2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930704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405BF37-0F3C-A14F-A431-C0CF9B469A5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03950" y="1565275"/>
            <a:ext cx="5519737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980FA-94D4-B744-940F-1762A1F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94DC5-8B7A-D745-80AC-D8096EFBB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CDEB6-DE13-5C42-9BA8-E0881A57A4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219F4-1FA5-1F4B-BD74-14CB3B45A4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8FD6382-9987-AD42-A0B6-F99B6DBA1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4269917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3606800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58796C-0900-9A45-8B99-F3286607B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7363" y="1565274"/>
            <a:ext cx="3600450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10CEEE-44F4-A94D-887C-4BA6F4BD9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0" y="1565274"/>
            <a:ext cx="3595687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41B34-2ABC-8743-A1B0-F7820104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3536D-2915-5449-B38E-6C7E34FF6BC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C7ADC-D6FA-FF4F-B56A-83A137D172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9A816-8860-4448-B961-A8AB4320C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8B7C91C-6D62-514E-9084-FFFBBCE368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428700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65275"/>
            <a:ext cx="12188825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CDC3E-AEFF-D84C-B380-C06A705ED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75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0375" y="1565275"/>
            <a:ext cx="5521326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1A70471A-2483-834A-B4BF-95CCD4F1DD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7125" y="1565275"/>
            <a:ext cx="5518148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7716F-CBF0-6B4A-95C1-AFC870CA05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3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716D8-B44F-884B-A9C2-459621A713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8630CEA-3BC3-674A-A438-E4F13669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D10881B-E781-464A-8D32-6F707C3C6D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5852294-8A40-1643-8A3B-5520E6DFE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32338B-F8E0-4044-8B4C-F54D010E1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2D18890-15E5-4E4B-8383-9AD0C85EDA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39375715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2745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385124E6-D0F8-E744-B48A-D494C141D1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402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D8DB38B-B21C-F94B-A5B0-E4433CE388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30843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90363-822A-4646-9C56-179327AD3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34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1962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AE2D3C67-CB50-4444-AC96-54ECF13E9C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010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28E25CCF-07B7-A64E-83A7-2424DA42625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3238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35C026E3-1BC8-C24D-A450-AC969ABE647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1962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A785BD7F-3209-CB4A-92CB-453DC13D14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1010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7A901A0-E124-4641-8B3C-E8E4439FBAC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3238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2BA57-38CF-8549-8F46-F016D52EFE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66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eadlin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10939-2A1A-454B-A3D3-B58458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17F03-CAA6-274E-B747-6A10AA017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6CD19-27E7-6640-8910-B592B689E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67DD1-C81D-E44B-ABB6-FCA1179278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C3A12C-4C53-C643-B254-4134FB831E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621739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008E4-D386-B847-8C40-B238AEF16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2486B-E4E0-864C-AD6A-844984E8A9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D84B2-13D9-5447-A260-C7C343880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9251CD-879C-8D48-9F0E-C31C0F2CC4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39093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5F3915E5-4626-8746-AF40-A01779F84E20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7" y="0"/>
            <a:ext cx="12188824" cy="6858000"/>
          </a:xfrm>
          <a:prstGeom prst="rect">
            <a:avLst/>
          </a:prstGeom>
          <a:solidFill>
            <a:schemeClr val="tx1"/>
          </a:solidFill>
        </p:spPr>
        <p:txBody>
          <a:bodyPr tIns="265176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9310995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59479C-23FD-2645-A8EC-4A5C82CC4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691" y="4465"/>
            <a:ext cx="12163442" cy="68490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6519AA-886C-374C-9E64-EA02923C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1565275"/>
            <a:ext cx="7435850" cy="4625975"/>
          </a:xfrm>
        </p:spPr>
        <p:txBody>
          <a:bodyPr lIns="0" tIns="1920240" rIns="457200" bIns="457200" anchor="ctr" anchorCtr="0">
            <a:noAutofit/>
          </a:bodyPr>
          <a:lstStyle>
            <a:lvl1pPr>
              <a:lnSpc>
                <a:spcPts val="4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01889-E475-414D-B7B7-3802EF0FF7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Compass - RCI Unified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AD9C9-4173-A847-A399-5D48DC63E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7DF63-B4B0-374C-A4C8-2FE7BBD2D4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76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E9681-4657-7A44-8303-6BC8A656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D7BD9-937A-3447-938D-81FBB57291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AA221-68AF-F347-BB20-F287D97F865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B734A5F-A7E5-A848-A6CC-C0CB798A9F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34E4551-7F63-D341-8894-8BC2AB70D3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E229F4D8-731C-1247-81D3-4646B83CDA3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31582327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" y="0"/>
            <a:ext cx="12176126" cy="6856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1D6A8-D2DB-2247-845A-4C18FB7E51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712B30-2C20-A249-A5F8-9585689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36500E3-B401-FF4F-BD1E-30549750FB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6777289-C0C1-334A-8FF5-A7A32CAB86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DEF373C-B732-2A48-9C76-93B766FDAC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8D86EF2-D6FD-1342-95CE-8A4DA0BEB04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2437871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716D8-B44F-884B-A9C2-459621A713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8630CEA-3BC3-674A-A438-E4F13669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D10881B-E781-464A-8D32-6F707C3C6D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5852294-8A40-1643-8A3B-5520E6DFE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32338B-F8E0-4044-8B4C-F54D010E1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2D18890-15E5-4E4B-8383-9AD0C85EDA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3937571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5F7A6-3594-E34F-96EB-8292BF5E70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3D26F65-2984-1045-9680-19A2259D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B1BBA5A-5A14-2640-B971-139793DB87F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F458B4C-DBA6-9343-9258-50EDC349B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E7DC346-2044-1044-A5F1-36F2BEA8A3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9BB1668B-BD32-C543-80AD-FA0C5B4F83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421729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5F7A6-3594-E34F-96EB-8292BF5E70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3D26F65-2984-1045-9680-19A2259D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B1BBA5A-5A14-2640-B971-139793DB87F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F458B4C-DBA6-9343-9258-50EDC349B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E7DC346-2044-1044-A5F1-36F2BEA8A3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9BB1668B-BD32-C543-80AD-FA0C5B4F83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42172949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19225-5402-B849-995F-9CD3FE904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184965-CABD-DB48-A360-15AEC4A7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C81F733-E682-9C47-9564-D92C6673AA3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5A27F00-3E27-E442-8CF0-75A1B044E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5682AEB-36DF-2849-AA6C-FCE046C61C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A999F10-3709-AF49-8FD7-3460F211BB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28934921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C88E1B-A6D4-AE4B-A631-6E8AF50BA3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6B9DFE4-4BF3-C045-AC8D-11F40807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0BFCFCA-0B5A-B543-B3B4-2C8734AA2D0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EC8D705-1A7D-F646-AAEA-A7B4D2233A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4AFAE45-CC4B-9844-8B19-2553C3629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F2BA94C-1AEC-C84F-91A2-F6196360B83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21427316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2CB6F-F70F-974E-BEBD-CDD81D14E9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ED60FB-0446-4047-870C-2D5AEEE7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4C80946-C36E-5E4B-853D-652CBD1435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F8A47AD-ABE2-4048-BE87-686B4B35A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E68F28F-6C82-7146-ADB0-30248C24F4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0FCFDE9-3B3E-E041-AE50-7829A874098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35877751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6D06F3-6EE5-6A4F-88B6-06A99919F5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5DD66D4-1403-4046-BF2A-6F7ABB70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F10B353-F73E-1A44-8570-5FB53829168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0AF35BE-2C5D-B74E-8883-D6C4B19C6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AD31511-3DA5-BD4C-8DF9-82E01E444F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7BDBDFD7-014F-5B4B-A59C-BFFE2E3FECF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40644904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1931B-4DAA-B94A-8CE6-18C54E1C5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BEE3760-BA92-6044-9EDB-4EE48B1A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86941BE-94A3-8E45-B4FC-DEBB6D4661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4522E7B-9AC7-9547-85E6-CD5A41A4D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7E010F64-5C6D-7249-A211-796843E918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4C5C7F2-0396-2D40-8B33-B360F1E5360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64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618A2A-DF5D-E94F-AE1B-05869B8CD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C6DFFD-D32D-F046-95A8-4D7002C62042}"/>
              </a:ext>
            </a:extLst>
          </p:cNvPr>
          <p:cNvSpPr txBox="1"/>
          <p:nvPr userDrawn="1"/>
        </p:nvSpPr>
        <p:spPr>
          <a:xfrm>
            <a:off x="463550" y="460375"/>
            <a:ext cx="3603625" cy="1104900"/>
          </a:xfrm>
          <a:prstGeom prst="rect">
            <a:avLst/>
          </a:prstGeom>
          <a:noFill/>
        </p:spPr>
        <p:txBody>
          <a:bodyPr wrap="square" lIns="0" tIns="0" rIns="0" bIns="137160" rtlCol="0" anchor="b" anchorCtr="0">
            <a:noAutofit/>
          </a:bodyPr>
          <a:lstStyle/>
          <a:p>
            <a:pPr marL="0" lvl="0" indent="-3657235" algn="l">
              <a:lnSpc>
                <a:spcPts val="3400"/>
              </a:lnSpc>
              <a:spcAft>
                <a:spcPts val="0"/>
              </a:spcAft>
            </a:pPr>
            <a:r>
              <a:rPr lang="en-US" sz="4000" b="0" i="0">
                <a:solidFill>
                  <a:schemeClr val="bg1"/>
                </a:solidFill>
                <a:latin typeface="Garamond" panose="02020404030301010803" pitchFamily="18" charset="0"/>
              </a:rPr>
              <a:t>Agenda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8F47C92-6270-F544-B541-A469D4A5DA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297363" y="6432562"/>
            <a:ext cx="6935787" cy="234938"/>
          </a:xfrm>
        </p:spPr>
        <p:txBody>
          <a:bodyPr/>
          <a:lstStyle/>
          <a:p>
            <a:pPr lvl="8"/>
            <a:r>
              <a:rPr lang="en-US"/>
              <a:t>KEY -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AFAAF2F-5C32-014B-B859-13C713ABBA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B34E8E-34B1-5048-94AE-5C770B84AE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B8C8CFC-BE13-AC4B-A5EC-B789B27C83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2746" y="2336800"/>
            <a:ext cx="1497075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D5C48A9-DB02-6644-AA7A-0B977622F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27118" y="2336800"/>
            <a:ext cx="5670695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9115212-75FE-AB42-9E22-73B8612CBD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3238" y="2336800"/>
            <a:ext cx="3592841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7745934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217E96-41B0-6043-94A0-7958ABA0E3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690C1FD-1E6B-BB44-8213-7BF2FC4D2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746" y="2336800"/>
            <a:ext cx="5508954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50D81-674E-4040-9072-21F6A9509BA9}"/>
              </a:ext>
            </a:extLst>
          </p:cNvPr>
          <p:cNvSpPr txBox="1"/>
          <p:nvPr userDrawn="1"/>
        </p:nvSpPr>
        <p:spPr>
          <a:xfrm>
            <a:off x="463550" y="460375"/>
            <a:ext cx="7510869" cy="1104900"/>
          </a:xfrm>
          <a:prstGeom prst="rect">
            <a:avLst/>
          </a:prstGeom>
          <a:noFill/>
        </p:spPr>
        <p:txBody>
          <a:bodyPr wrap="square" lIns="0" tIns="0" rIns="0" bIns="137160" rtlCol="0" anchor="b" anchorCtr="0">
            <a:noAutofit/>
          </a:bodyPr>
          <a:lstStyle/>
          <a:p>
            <a:pPr marL="0" lvl="0" indent="-3657235" algn="l">
              <a:lnSpc>
                <a:spcPts val="3400"/>
              </a:lnSpc>
              <a:spcAft>
                <a:spcPts val="0"/>
              </a:spcAft>
            </a:pPr>
            <a:r>
              <a:rPr lang="en-US" sz="4000" b="0">
                <a:solidFill>
                  <a:schemeClr val="bg1"/>
                </a:solidFill>
                <a:latin typeface="Garamond" panose="02020404030301010803" pitchFamily="18" charset="0"/>
              </a:rPr>
              <a:t>Table of Contents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E15E06-9D52-994F-A080-6FA9BEED59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0" y="2336800"/>
            <a:ext cx="1693863" cy="3526971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1600"/>
              </a:spcAft>
              <a:buClr>
                <a:schemeClr val="bg1"/>
              </a:buClr>
              <a:buFontTx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3F9B7F-101D-4042-9754-4089F14D0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03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388F1F-89A3-6047-AB03-4B98F5739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48" y="0"/>
            <a:ext cx="12176128" cy="6856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E9681-4657-7A44-8303-6BC8A656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1565275"/>
            <a:ext cx="7435850" cy="4625975"/>
          </a:xfrm>
        </p:spPr>
        <p:txBody>
          <a:bodyPr lIns="0" tIns="1920240" rIns="457200" bIns="457200" anchor="ctr" anchorCtr="0">
            <a:noAutofit/>
          </a:bodyPr>
          <a:lstStyle>
            <a:lvl1pPr>
              <a:lnSpc>
                <a:spcPts val="4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AEFEC-CCEF-C446-BDD9-1EE123D91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875A0-E175-554A-97C1-BFE158BA5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0D7B2-01C7-D843-BF02-4F657ED99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16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388F1F-89A3-6047-AB03-4B98F5739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49" y="4465"/>
            <a:ext cx="12176126" cy="6856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E9681-4657-7A44-8303-6BC8A656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1565275"/>
            <a:ext cx="7435850" cy="4625975"/>
          </a:xfrm>
        </p:spPr>
        <p:txBody>
          <a:bodyPr lIns="0" tIns="1920240" rIns="457200" bIns="457200" anchor="ctr" anchorCtr="0">
            <a:noAutofit/>
          </a:bodyPr>
          <a:lstStyle>
            <a:lvl1pPr>
              <a:lnSpc>
                <a:spcPts val="4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AEFEC-CCEF-C446-BDD9-1EE123D91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875A0-E175-554A-97C1-BFE158BA5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B2922-F983-7243-A523-435E555F2D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251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25D62E-358E-F644-9F7A-8E4D8564B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4" cy="6856213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89AE93C-FA65-F14F-B25D-B2CD0F91B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6" y="460375"/>
            <a:ext cx="11264900" cy="5730875"/>
          </a:xfrm>
          <a:prstGeom prst="rect">
            <a:avLst/>
          </a:prstGeom>
        </p:spPr>
        <p:txBody>
          <a:bodyPr lIns="0" tIns="0" rIns="457200" bIns="640080" anchor="ctr" anchorCtr="0"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FontTx/>
              <a:buNone/>
              <a:defRPr sz="2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D32850-7970-AB4E-92E1-DD43E6EAB6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297363" y="6432561"/>
            <a:ext cx="6935787" cy="234939"/>
          </a:xfrm>
        </p:spPr>
        <p:txBody>
          <a:bodyPr/>
          <a:lstStyle/>
          <a:p>
            <a:pPr lvl="8"/>
            <a:r>
              <a:rPr lang="en-US"/>
              <a:t>KEY -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4793BD6-EC93-CA47-B8B3-1B1860223F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3D6E2-55E1-354D-9B33-5A200D713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1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19225-5402-B849-995F-9CD3FE904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184965-CABD-DB48-A360-15AEC4A7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C81F733-E682-9C47-9564-D92C6673AA3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5A27F00-3E27-E442-8CF0-75A1B044E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5682AEB-36DF-2849-AA6C-FCE046C61C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A999F10-3709-AF49-8FD7-3460F211BB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28934921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911EC-0F07-C443-9215-7922DA1927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4" cy="6856213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89AE93C-FA65-F14F-B25D-B2CD0F91B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6" y="460375"/>
            <a:ext cx="11264900" cy="5730875"/>
          </a:xfrm>
          <a:prstGeom prst="rect">
            <a:avLst/>
          </a:prstGeom>
        </p:spPr>
        <p:txBody>
          <a:bodyPr lIns="0" tIns="0" rIns="457200" bIns="640080" anchor="ctr" anchorCtr="0"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FontTx/>
              <a:buNone/>
              <a:defRPr sz="2800" b="0">
                <a:solidFill>
                  <a:schemeClr val="bg1"/>
                </a:solidFill>
              </a:defRPr>
            </a:lvl1pPr>
            <a:lvl2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4pPr>
            <a:lvl5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5pPr>
            <a:lvl6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6pPr>
            <a:lvl7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7pPr>
            <a:lvl8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8pPr>
            <a:lvl9pPr marL="0" indent="0">
              <a:lnSpc>
                <a:spcPts val="2100"/>
              </a:lnSpc>
              <a:spcAft>
                <a:spcPts val="0"/>
              </a:spcAft>
              <a:buFontTx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D32850-7970-AB4E-92E1-DD43E6EAB6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297363" y="6432561"/>
            <a:ext cx="6935787" cy="234939"/>
          </a:xfrm>
        </p:spPr>
        <p:txBody>
          <a:bodyPr/>
          <a:lstStyle/>
          <a:p>
            <a:pPr lvl="8"/>
            <a:r>
              <a:rPr lang="en-US"/>
              <a:t>KEY -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4793BD6-EC93-CA47-B8B3-1B1860223F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4B519-F17C-FE49-9B1A-C9EEE429DE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632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11263312" cy="4670426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/>
            </a:lvl1pPr>
            <a:lvl2pPr>
              <a:spcAft>
                <a:spcPts val="900"/>
              </a:spcAft>
              <a:defRPr/>
            </a:lvl2pPr>
            <a:lvl3pPr>
              <a:spcAft>
                <a:spcPts val="900"/>
              </a:spcAft>
              <a:defRPr/>
            </a:lvl3pPr>
            <a:lvl4pPr>
              <a:spcAft>
                <a:spcPts val="900"/>
              </a:spcAft>
              <a:defRPr/>
            </a:lvl4pPr>
            <a:lvl5pPr>
              <a:spcAft>
                <a:spcPts val="900"/>
              </a:spcAft>
              <a:defRPr/>
            </a:lvl5pPr>
            <a:lvl6pPr>
              <a:spcAft>
                <a:spcPts val="900"/>
              </a:spcAft>
              <a:defRPr/>
            </a:lvl6pPr>
            <a:lvl7pPr>
              <a:spcAft>
                <a:spcPts val="900"/>
              </a:spcAft>
              <a:defRPr/>
            </a:lvl7pPr>
            <a:lvl8pPr>
              <a:spcAft>
                <a:spcPts val="900"/>
              </a:spcAft>
              <a:defRPr/>
            </a:lvl8pPr>
            <a:lvl9pPr>
              <a:spcAft>
                <a:spcPts val="900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47485A-0FFB-6E43-9C4B-661F7544E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KEY -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080C6C-DD3D-FE49-ACFE-18F1ACCE57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A1257-D244-A74E-A109-73B6780C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3053BA-ED70-EB48-98AE-BC5E471EA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47C43D2-9302-4340-936F-671BAD9988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11263312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7576682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image_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7437438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BEC4C-31C0-5C45-8EBF-3D715F38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3CF7C-AEED-9442-BF77-97C8CDF2A7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D69AC-1AD2-4B4F-889E-14CA97CA31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17A45A-2B90-3C40-A814-D8341AF927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3238" y="1565275"/>
            <a:ext cx="3600450" cy="4670425"/>
          </a:xfrm>
          <a:solidFill>
            <a:schemeClr val="bg2"/>
          </a:solid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5E63D-A9C5-214C-9EE8-8EF5B0657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C92AF3-CE56-204D-ADAA-C210A8935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8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350927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7437437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64EEA21B-C8A4-CC4F-BBD2-4F30B712F0E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123238" y="1565275"/>
            <a:ext cx="3600450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9F403-8A76-3041-9EBD-D42DD6A0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3619C-DDCB-D447-AB2E-B38F2AF52D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953C7-9993-2D49-B25D-1D99D8229D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CF6235-B9A1-4C40-AE65-F2BBE0CAB7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C9D6D5D-A833-9049-810F-6E3112E2BC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7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4586209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7435849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F4E4CF-00FB-2840-B337-631C2E32848C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123238" y="1565275"/>
            <a:ext cx="3600450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00B7BE-3463-484E-9D3C-74D6D678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82A4F-356C-BF46-9CDC-9F4C220505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92D2-C982-9D40-9EE7-012C8B2D0F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EEB6F-76C3-7B4A-A8FD-CBB82236CC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CD185C-29F9-B046-A597-075B3319B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7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4858308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508625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F11314-FE33-0741-BC75-8FADD2AA01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950" y="1565275"/>
            <a:ext cx="5519738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1D7EA-52AC-124E-B1BF-496BEE76E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482540-A651-6644-821A-C86BE0111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49"/>
            <a:ext cx="11255375" cy="209551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1781477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mp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24820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F11314-FE33-0741-BC75-8FADD2AA01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63038" y="1565275"/>
            <a:ext cx="5260650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1D7EA-52AC-124E-B1BF-496BEE76E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32C2CE8-EFEE-CD4D-9F7A-8F814C65D488}"/>
              </a:ext>
            </a:extLst>
          </p:cNvPr>
          <p:cNvGrpSpPr/>
          <p:nvPr userDrawn="1"/>
        </p:nvGrpSpPr>
        <p:grpSpPr>
          <a:xfrm>
            <a:off x="5981700" y="2300287"/>
            <a:ext cx="220916" cy="3200400"/>
            <a:chOff x="3313099" y="1275353"/>
            <a:chExt cx="220916" cy="32004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EE21523-0773-8448-BBE7-842B0EB85CCC}"/>
                </a:ext>
              </a:extLst>
            </p:cNvPr>
            <p:cNvCxnSpPr/>
            <p:nvPr/>
          </p:nvCxnSpPr>
          <p:spPr>
            <a:xfrm>
              <a:off x="3423557" y="1275353"/>
              <a:ext cx="0" cy="3200400"/>
            </a:xfrm>
            <a:prstGeom prst="line">
              <a:avLst/>
            </a:prstGeom>
            <a:ln w="19050" cap="rnd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B7E47A-97E3-E24D-B81A-E76313621332}"/>
                </a:ext>
              </a:extLst>
            </p:cNvPr>
            <p:cNvGrpSpPr/>
            <p:nvPr/>
          </p:nvGrpSpPr>
          <p:grpSpPr>
            <a:xfrm>
              <a:off x="3313099" y="2761253"/>
              <a:ext cx="220916" cy="228601"/>
              <a:chOff x="4378684" y="648989"/>
              <a:chExt cx="244638" cy="246222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A2947867-90B1-0349-8276-C0CDD1000071}"/>
                  </a:ext>
                </a:extLst>
              </p:cNvPr>
              <p:cNvSpPr/>
              <p:nvPr/>
            </p:nvSpPr>
            <p:spPr>
              <a:xfrm>
                <a:off x="4378684" y="648990"/>
                <a:ext cx="164592" cy="246221"/>
              </a:xfrm>
              <a:prstGeom prst="chevron">
                <a:avLst/>
              </a:prstGeom>
              <a:solidFill>
                <a:srgbClr val="00539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06F0CFD7-88FE-EF4A-8A44-46A3EA942967}"/>
                  </a:ext>
                </a:extLst>
              </p:cNvPr>
              <p:cNvSpPr/>
              <p:nvPr/>
            </p:nvSpPr>
            <p:spPr>
              <a:xfrm>
                <a:off x="4458730" y="648989"/>
                <a:ext cx="164592" cy="246221"/>
              </a:xfrm>
              <a:prstGeom prst="chevron">
                <a:avLst/>
              </a:prstGeom>
              <a:solidFill>
                <a:srgbClr val="42964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CB2129-0503-DB47-90B1-AFA35A72C6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55366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8143541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umn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508625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E3EAC2-B124-7241-A76C-C15FC8C2B5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0" y="1565275"/>
            <a:ext cx="5521325" cy="4670425"/>
          </a:xfrm>
          <a:solidFill>
            <a:schemeClr val="bg2"/>
          </a:solidFill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D5E30-60D9-FC42-8B8A-694A574E5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26A4FEB-16FA-5B47-8307-522D5CCBE2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619757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emphasis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6B805C-4289-4A4F-A5CB-6D24B231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625975"/>
          </a:xfrm>
          <a:prstGeom prst="rect">
            <a:avLst/>
          </a:prstGeo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460377"/>
            <a:ext cx="5519738" cy="876299"/>
          </a:xfrm>
        </p:spPr>
        <p:txBody>
          <a:bodyPr r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4D15A8-0DC5-1D44-871A-8715FE9075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7125" y="0"/>
            <a:ext cx="5981700" cy="6235700"/>
          </a:xfrm>
          <a:solidFill>
            <a:schemeClr val="bg2"/>
          </a:solidFill>
        </p:spPr>
        <p:txBody>
          <a:bodyPr tIns="24688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67A81-D517-014E-978A-8C749887E5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072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en_emphasis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217E96-41B0-6043-94A0-7958ABA0E3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625975"/>
          </a:xfrm>
          <a:prstGeom prst="rect">
            <a:avLst/>
          </a:prstGeo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460377"/>
            <a:ext cx="5519738" cy="876299"/>
          </a:xfrm>
        </p:spPr>
        <p:txBody>
          <a:bodyPr r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4D15A8-0DC5-1D44-871A-8715FE9075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7125" y="0"/>
            <a:ext cx="5981700" cy="6235700"/>
          </a:xfrm>
          <a:solidFill>
            <a:schemeClr val="bg2"/>
          </a:solidFill>
        </p:spPr>
        <p:txBody>
          <a:bodyPr tIns="24688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CCD5D-2EBA-0247-95CF-0D7D7C946A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C88E1B-A6D4-AE4B-A631-6E8AF50BA3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6B9DFE4-4BF3-C045-AC8D-11F40807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0BFCFCA-0B5A-B543-B3B4-2C8734AA2D0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EC8D705-1A7D-F646-AAEA-A7B4D2233A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4AFAE45-CC4B-9844-8B19-2553C3629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F2BA94C-1AEC-C84F-91A2-F6196360B83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21427316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585AACF-AC15-EB44-8BF3-EECB215C745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207125" y="1565275"/>
            <a:ext cx="5516563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9485F-2504-DB4F-8986-733F6BB6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FED05-9541-9E43-A9E9-F7AF32020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7E0CD-95EC-D64B-A5B4-7E6A4305F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DDD1B-B2E0-484A-BC70-D63ABDE0D7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AFEAAA4-A6C0-524F-B014-1359A37D2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930704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405BF37-0F3C-A14F-A431-C0CF9B469A5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03950" y="1565275"/>
            <a:ext cx="5519737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980FA-94D4-B744-940F-1762A1F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94DC5-8B7A-D745-80AC-D8096EFBB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CDEB6-DE13-5C42-9BA8-E0881A57A4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219F4-1FA5-1F4B-BD74-14CB3B45A4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8FD6382-9987-AD42-A0B6-F99B6DBA1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4269917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3606800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58796C-0900-9A45-8B99-F3286607B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7363" y="1565274"/>
            <a:ext cx="3600450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10CEEE-44F4-A94D-887C-4BA6F4BD9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0" y="1565274"/>
            <a:ext cx="3595687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41B34-2ABC-8743-A1B0-F7820104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3536D-2915-5449-B38E-6C7E34FF6BC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C7ADC-D6FA-FF4F-B56A-83A137D172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9A816-8860-4448-B961-A8AB4320C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8B7C91C-6D62-514E-9084-FFFBBCE368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4287009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65275"/>
            <a:ext cx="12188825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CDC3E-AEFF-D84C-B380-C06A705ED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750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0375" y="1565275"/>
            <a:ext cx="5521326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1A70471A-2483-834A-B4BF-95CCD4F1DD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7125" y="1565275"/>
            <a:ext cx="5518148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7716F-CBF0-6B4A-95C1-AFC870CA05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304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2745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385124E6-D0F8-E744-B48A-D494C141D1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402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D8DB38B-B21C-F94B-A5B0-E4433CE388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30843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90363-822A-4646-9C56-179327AD3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349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1962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AE2D3C67-CB50-4444-AC96-54ECF13E9C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010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28E25CCF-07B7-A64E-83A7-2424DA42625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3238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35C026E3-1BC8-C24D-A450-AC969ABE647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1962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A785BD7F-3209-CB4A-92CB-453DC13D14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1010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7A901A0-E124-4641-8B3C-E8E4439FBAC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3238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2BA57-38CF-8549-8F46-F016D52EFE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669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eadlin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10939-2A1A-454B-A3D3-B58458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17F03-CAA6-274E-B747-6A10AA017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6CD19-27E7-6640-8910-B592B689E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67DD1-C81D-E44B-ABB6-FCA1179278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C3A12C-4C53-C643-B254-4134FB831E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6217398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008E4-D386-B847-8C40-B238AEF16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2486B-E4E0-864C-AD6A-844984E8A9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D84B2-13D9-5447-A260-C7C343880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9251CD-879C-8D48-9F0E-C31C0F2CC4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390933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5F3915E5-4626-8746-AF40-A01779F84E20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7" y="0"/>
            <a:ext cx="12188824" cy="6858000"/>
          </a:xfrm>
          <a:prstGeom prst="rect">
            <a:avLst/>
          </a:prstGeom>
          <a:solidFill>
            <a:schemeClr val="tx1"/>
          </a:solidFill>
        </p:spPr>
        <p:txBody>
          <a:bodyPr tIns="265176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93109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2CB6F-F70F-974E-BEBD-CDD81D14E9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ED60FB-0446-4047-870C-2D5AEEE7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4C80946-C36E-5E4B-853D-652CBD1435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F8A47AD-ABE2-4048-BE87-686B4B35A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E68F28F-6C82-7146-ADB0-30248C24F4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0FCFDE9-3B3E-E041-AE50-7829A874098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35877751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59479C-23FD-2645-A8EC-4A5C82CC4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691" y="4465"/>
            <a:ext cx="12163442" cy="68490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6519AA-886C-374C-9E64-EA02923C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1565275"/>
            <a:ext cx="7435850" cy="4625975"/>
          </a:xfrm>
        </p:spPr>
        <p:txBody>
          <a:bodyPr lIns="0" tIns="1920240" rIns="457200" bIns="457200" anchor="ctr" anchorCtr="0">
            <a:noAutofit/>
          </a:bodyPr>
          <a:lstStyle>
            <a:lvl1pPr>
              <a:lnSpc>
                <a:spcPts val="4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01889-E475-414D-B7B7-3802EF0FF7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KEY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AD9C9-4173-A847-A399-5D48DC63E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7DF63-B4B0-374C-A4C8-2FE7BBD2D4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2745" y="6412434"/>
            <a:ext cx="1497076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7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6D06F3-6EE5-6A4F-88B6-06A99919F5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5DD66D4-1403-4046-BF2A-6F7ABB70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F10B353-F73E-1A44-8570-5FB53829168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0AF35BE-2C5D-B74E-8883-D6C4B19C6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AD31511-3DA5-BD4C-8DF9-82E01E444F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7BDBDFD7-014F-5B4B-A59C-BFFE2E3FECF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</p:spTree>
    <p:extLst>
      <p:ext uri="{BB962C8B-B14F-4D97-AF65-F5344CB8AC3E}">
        <p14:creationId xmlns:p14="http://schemas.microsoft.com/office/powerpoint/2010/main" val="406449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8" y="0"/>
            <a:ext cx="12176126" cy="685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1931B-4DAA-B94A-8CE6-18C54E1C5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4358" y="480762"/>
            <a:ext cx="2430888" cy="4635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BEE3760-BA92-6044-9EDB-4EE48B1A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ts val="52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86941BE-94A3-8E45-B4FC-DEBB6D4661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4522E7B-9AC7-9547-85E6-CD5A41A4D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Optional entity name here</a:t>
            </a:r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7E010F64-5C6D-7249-A211-796843E918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4358" y="460375"/>
            <a:ext cx="2430888" cy="876300"/>
          </a:xfrm>
          <a:solidFill>
            <a:schemeClr val="bg1"/>
          </a:solidFill>
        </p:spPr>
        <p:txBody>
          <a:bodyPr tIns="0" anchor="t" anchorCtr="0"/>
          <a:lstStyle>
            <a:lvl1pPr algn="ctr">
              <a:spcAft>
                <a:spcPts val="0"/>
              </a:spcAft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lead brand or delete box for default logo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4C5C7F2-0396-2D40-8B33-B360F1E5360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8C773-5BC3-C84A-9D0E-9A61EA94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  <a:prstGeom prst="rect">
            <a:avLst/>
          </a:prstGeom>
        </p:spPr>
        <p:txBody>
          <a:bodyPr vert="horz" lIns="0" tIns="0" rIns="182880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B854-2C83-5047-BB3A-DDA609150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7363" y="6432561"/>
            <a:ext cx="6935787" cy="234939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1pPr>
            <a:lvl2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2pPr>
            <a:lvl3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3pPr>
            <a:lvl4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4pPr>
            <a:lvl5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5pPr>
            <a:lvl6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6pPr>
            <a:lvl7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7pPr>
            <a:lvl8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8pPr>
            <a:lvl9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/>
              <a:t>Compass - RCI Unified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8AD5-8EBC-D94E-98B2-20AFAF1B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3150" y="6432562"/>
            <a:ext cx="492123" cy="23192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accent1"/>
                </a:solidFill>
                <a:latin typeface="+mn-lt"/>
              </a:defRPr>
            </a:lvl1pPr>
            <a:lvl2pPr marL="0" algn="r">
              <a:defRPr sz="1000" b="0" i="0">
                <a:solidFill>
                  <a:schemeClr val="accent1"/>
                </a:solidFill>
                <a:latin typeface="+mn-lt"/>
              </a:defRPr>
            </a:lvl2pPr>
            <a:lvl3pPr marL="0" algn="r">
              <a:defRPr sz="1000" b="0" i="0">
                <a:solidFill>
                  <a:schemeClr val="accent1"/>
                </a:solidFill>
                <a:latin typeface="+mn-lt"/>
              </a:defRPr>
            </a:lvl3pPr>
            <a:lvl4pPr marL="0" algn="r">
              <a:defRPr sz="1000" b="0" i="0">
                <a:solidFill>
                  <a:schemeClr val="accent1"/>
                </a:solidFill>
                <a:latin typeface="+mn-lt"/>
              </a:defRPr>
            </a:lvl4pPr>
            <a:lvl5pPr marL="0" algn="r">
              <a:defRPr sz="1000" b="0" i="0">
                <a:solidFill>
                  <a:schemeClr val="accent1"/>
                </a:solidFill>
                <a:latin typeface="+mn-lt"/>
              </a:defRPr>
            </a:lvl5pPr>
            <a:lvl6pPr marL="0" algn="r">
              <a:defRPr sz="1000" b="0" i="0">
                <a:solidFill>
                  <a:schemeClr val="accent1"/>
                </a:solidFill>
                <a:latin typeface="+mn-lt"/>
              </a:defRPr>
            </a:lvl6pPr>
            <a:lvl7pPr marL="0" algn="r">
              <a:defRPr sz="1000" b="0" i="0">
                <a:solidFill>
                  <a:schemeClr val="accent1"/>
                </a:solidFill>
                <a:latin typeface="+mn-lt"/>
              </a:defRPr>
            </a:lvl7pPr>
            <a:lvl8pPr marL="0" algn="r">
              <a:defRPr sz="1000" b="0" i="0">
                <a:solidFill>
                  <a:schemeClr val="accent1"/>
                </a:solidFill>
                <a:latin typeface="+mn-lt"/>
              </a:defRPr>
            </a:lvl8pPr>
            <a:lvl9pPr marL="0" algn="r">
              <a:defRPr sz="1000" b="0" i="0">
                <a:solidFill>
                  <a:schemeClr val="accent1"/>
                </a:solidFill>
                <a:latin typeface="+mn-lt"/>
              </a:defRPr>
            </a:lvl9pPr>
          </a:lstStyle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DAC7F-B661-E945-A498-BFF0DDB59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962" y="1568450"/>
            <a:ext cx="11263313" cy="466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95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44" r:id="rId8"/>
    <p:sldLayoutId id="2147483745" r:id="rId9"/>
    <p:sldLayoutId id="2147483702" r:id="rId10"/>
    <p:sldLayoutId id="2147483747" r:id="rId11"/>
    <p:sldLayoutId id="2147483658" r:id="rId12"/>
    <p:sldLayoutId id="2147483737" r:id="rId13"/>
    <p:sldLayoutId id="2147483673" r:id="rId14"/>
    <p:sldLayoutId id="2147483738" r:id="rId15"/>
    <p:sldLayoutId id="2147483651" r:id="rId16"/>
    <p:sldLayoutId id="2147483718" r:id="rId17"/>
    <p:sldLayoutId id="2147483722" r:id="rId18"/>
    <p:sldLayoutId id="2147483723" r:id="rId19"/>
    <p:sldLayoutId id="2147483652" r:id="rId20"/>
    <p:sldLayoutId id="2147483748" r:id="rId21"/>
    <p:sldLayoutId id="2147483746" r:id="rId22"/>
    <p:sldLayoutId id="2147483739" r:id="rId23"/>
    <p:sldLayoutId id="2147483743" r:id="rId24"/>
    <p:sldLayoutId id="2147483724" r:id="rId25"/>
    <p:sldLayoutId id="2147483725" r:id="rId26"/>
    <p:sldLayoutId id="2147483663" r:id="rId27"/>
    <p:sldLayoutId id="2147483730" r:id="rId28"/>
    <p:sldLayoutId id="2147483740" r:id="rId29"/>
    <p:sldLayoutId id="2147483741" r:id="rId30"/>
    <p:sldLayoutId id="2147483742" r:id="rId31"/>
    <p:sldLayoutId id="2147483664" r:id="rId32"/>
    <p:sldLayoutId id="2147483665" r:id="rId33"/>
    <p:sldLayoutId id="2147483666" r:id="rId34"/>
    <p:sldLayoutId id="2147483713" r:id="rId35"/>
  </p:sldLayoutIdLst>
  <p:hf hdr="0" dt="0"/>
  <p:txStyles>
    <p:titleStyle>
      <a:lvl1pPr algn="l" defTabSz="914309" rtl="0" eaLnBrk="1" latinLnBrk="0" hangingPunct="1">
        <a:lnSpc>
          <a:spcPts val="3400"/>
        </a:lnSpc>
        <a:spcBef>
          <a:spcPct val="0"/>
        </a:spcBef>
        <a:buNone/>
        <a:defRPr sz="3400" b="0" i="0" kern="1200" cap="none" baseline="0">
          <a:solidFill>
            <a:schemeClr val="accent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0" marR="0" indent="0" algn="l" defTabSz="914309" rtl="0" eaLnBrk="1" fontAlgn="auto" latinLnBrk="0" hangingPunct="1">
        <a:lnSpc>
          <a:spcPts val="2100"/>
        </a:lnSpc>
        <a:spcBef>
          <a:spcPts val="0"/>
        </a:spcBef>
        <a:spcAft>
          <a:spcPts val="900"/>
        </a:spcAft>
        <a:buClrTx/>
        <a:buSzTx/>
        <a:buFont typeface="+mj-lt"/>
        <a:buNone/>
        <a:tabLst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1pPr>
      <a:lvl2pPr marL="0" marR="0" indent="0" algn="l" defTabSz="914309" rtl="0" eaLnBrk="1" fontAlgn="auto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SzTx/>
        <a:buFont typeface="+mj-lt"/>
        <a:buNone/>
        <a:tabLst/>
        <a:defRPr sz="2000" b="1" i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285750" indent="-28575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3pPr>
      <a:lvl4pPr marL="514327" indent="-28575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Courier New" panose="02070309020205020404" pitchFamily="49" charset="0"/>
        <a:buChar char="o"/>
        <a:tabLst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4pPr>
      <a:lvl5pPr marL="342922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5pPr>
      <a:lvl6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6pPr>
      <a:lvl7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7pPr>
      <a:lvl8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8pPr>
      <a:lvl9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pos="3908" userDrawn="1">
          <p15:clr>
            <a:srgbClr val="F26B43"/>
          </p15:clr>
        </p15:guide>
        <p15:guide id="18" pos="7385" userDrawn="1">
          <p15:clr>
            <a:srgbClr val="F26B43"/>
          </p15:clr>
        </p15:guide>
        <p15:guide id="19" orient="horz" pos="986" userDrawn="1">
          <p15:clr>
            <a:srgbClr val="F26B43"/>
          </p15:clr>
        </p15:guide>
        <p15:guide id="20" orient="horz" pos="4200" userDrawn="1">
          <p15:clr>
            <a:srgbClr val="F26B43"/>
          </p15:clr>
        </p15:guide>
        <p15:guide id="21" orient="horz" pos="4050" userDrawn="1">
          <p15:clr>
            <a:srgbClr val="F26B43"/>
          </p15:clr>
        </p15:guide>
        <p15:guide id="22" orient="horz" pos="842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839" userDrawn="1">
          <p15:clr>
            <a:srgbClr val="F26B43"/>
          </p15:clr>
        </p15:guide>
        <p15:guide id="25" orient="horz" pos="3928" userDrawn="1">
          <p15:clr>
            <a:srgbClr val="F26B43"/>
          </p15:clr>
        </p15:guide>
        <p15:guide id="26" orient="horz" pos="290" userDrawn="1">
          <p15:clr>
            <a:srgbClr val="F26B43"/>
          </p15:clr>
        </p15:guide>
        <p15:guide id="27" pos="290" userDrawn="1">
          <p15:clr>
            <a:srgbClr val="F26B43"/>
          </p15:clr>
        </p15:guide>
        <p15:guide id="32" pos="2707" userDrawn="1">
          <p15:clr>
            <a:srgbClr val="F26B43"/>
          </p15:clr>
        </p15:guide>
        <p15:guide id="33" pos="2562" userDrawn="1">
          <p15:clr>
            <a:srgbClr val="F26B43"/>
          </p15:clr>
        </p15:guide>
        <p15:guide id="34" pos="4975" userDrawn="1">
          <p15:clr>
            <a:srgbClr val="F26B43"/>
          </p15:clr>
        </p15:guide>
        <p15:guide id="35" pos="5117" userDrawn="1">
          <p15:clr>
            <a:srgbClr val="F26B43"/>
          </p15:clr>
        </p15:guide>
        <p15:guide id="36" orient="horz" pos="37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8C773-5BC3-C84A-9D0E-9A61EA94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  <a:prstGeom prst="rect">
            <a:avLst/>
          </a:prstGeom>
        </p:spPr>
        <p:txBody>
          <a:bodyPr vert="horz" lIns="0" tIns="0" rIns="182880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B854-2C83-5047-BB3A-DDA609150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7363" y="6432561"/>
            <a:ext cx="6935787" cy="234939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1pPr>
            <a:lvl2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2pPr>
            <a:lvl3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3pPr>
            <a:lvl4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4pPr>
            <a:lvl5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5pPr>
            <a:lvl6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6pPr>
            <a:lvl7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7pPr>
            <a:lvl8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8pPr>
            <a:lvl9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/>
              <a:t>KEY -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8AD5-8EBC-D94E-98B2-20AFAF1B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3150" y="6432562"/>
            <a:ext cx="492123" cy="23192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accent1"/>
                </a:solidFill>
                <a:latin typeface="+mn-lt"/>
              </a:defRPr>
            </a:lvl1pPr>
            <a:lvl2pPr marL="0" algn="r">
              <a:defRPr sz="1000" b="0" i="0">
                <a:solidFill>
                  <a:schemeClr val="accent1"/>
                </a:solidFill>
                <a:latin typeface="+mn-lt"/>
              </a:defRPr>
            </a:lvl2pPr>
            <a:lvl3pPr marL="0" algn="r">
              <a:defRPr sz="1000" b="0" i="0">
                <a:solidFill>
                  <a:schemeClr val="accent1"/>
                </a:solidFill>
                <a:latin typeface="+mn-lt"/>
              </a:defRPr>
            </a:lvl3pPr>
            <a:lvl4pPr marL="0" algn="r">
              <a:defRPr sz="1000" b="0" i="0">
                <a:solidFill>
                  <a:schemeClr val="accent1"/>
                </a:solidFill>
                <a:latin typeface="+mn-lt"/>
              </a:defRPr>
            </a:lvl4pPr>
            <a:lvl5pPr marL="0" algn="r">
              <a:defRPr sz="1000" b="0" i="0">
                <a:solidFill>
                  <a:schemeClr val="accent1"/>
                </a:solidFill>
                <a:latin typeface="+mn-lt"/>
              </a:defRPr>
            </a:lvl5pPr>
            <a:lvl6pPr marL="0" algn="r">
              <a:defRPr sz="1000" b="0" i="0">
                <a:solidFill>
                  <a:schemeClr val="accent1"/>
                </a:solidFill>
                <a:latin typeface="+mn-lt"/>
              </a:defRPr>
            </a:lvl6pPr>
            <a:lvl7pPr marL="0" algn="r">
              <a:defRPr sz="1000" b="0" i="0">
                <a:solidFill>
                  <a:schemeClr val="accent1"/>
                </a:solidFill>
                <a:latin typeface="+mn-lt"/>
              </a:defRPr>
            </a:lvl7pPr>
            <a:lvl8pPr marL="0" algn="r">
              <a:defRPr sz="1000" b="0" i="0">
                <a:solidFill>
                  <a:schemeClr val="accent1"/>
                </a:solidFill>
                <a:latin typeface="+mn-lt"/>
              </a:defRPr>
            </a:lvl8pPr>
            <a:lvl9pPr marL="0" algn="r">
              <a:defRPr sz="1000" b="0" i="0">
                <a:solidFill>
                  <a:schemeClr val="accent1"/>
                </a:solidFill>
                <a:latin typeface="+mn-lt"/>
              </a:defRPr>
            </a:lvl9pPr>
          </a:lstStyle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DAC7F-B661-E945-A498-BFF0DDB59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962" y="1568450"/>
            <a:ext cx="11263313" cy="466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95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</p:sldLayoutIdLst>
  <p:hf hdr="0" dt="0"/>
  <p:txStyles>
    <p:titleStyle>
      <a:lvl1pPr algn="l" defTabSz="914309" rtl="0" eaLnBrk="1" latinLnBrk="0" hangingPunct="1">
        <a:lnSpc>
          <a:spcPts val="3400"/>
        </a:lnSpc>
        <a:spcBef>
          <a:spcPct val="0"/>
        </a:spcBef>
        <a:buNone/>
        <a:defRPr sz="3400" b="0" i="0" kern="1200" cap="none" baseline="0">
          <a:solidFill>
            <a:schemeClr val="accent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0" marR="0" indent="0" algn="l" defTabSz="914309" rtl="0" eaLnBrk="1" fontAlgn="auto" latinLnBrk="0" hangingPunct="1">
        <a:lnSpc>
          <a:spcPts val="2100"/>
        </a:lnSpc>
        <a:spcBef>
          <a:spcPts val="0"/>
        </a:spcBef>
        <a:spcAft>
          <a:spcPts val="900"/>
        </a:spcAft>
        <a:buClrTx/>
        <a:buSzTx/>
        <a:buFont typeface="+mj-lt"/>
        <a:buNone/>
        <a:tabLst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1pPr>
      <a:lvl2pPr marL="0" marR="0" indent="0" algn="l" defTabSz="914309" rtl="0" eaLnBrk="1" fontAlgn="auto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SzTx/>
        <a:buFont typeface="+mj-lt"/>
        <a:buNone/>
        <a:tabLst/>
        <a:defRPr sz="2000" b="1" i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285750" indent="-28575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3pPr>
      <a:lvl4pPr marL="514327" indent="-28575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Courier New" panose="02070309020205020404" pitchFamily="49" charset="0"/>
        <a:buChar char="o"/>
        <a:tabLst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4pPr>
      <a:lvl5pPr marL="342922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5pPr>
      <a:lvl6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6pPr>
      <a:lvl7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7pPr>
      <a:lvl8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8pPr>
      <a:lvl9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pos="3908" userDrawn="1">
          <p15:clr>
            <a:srgbClr val="F26B43"/>
          </p15:clr>
        </p15:guide>
        <p15:guide id="18" pos="7385" userDrawn="1">
          <p15:clr>
            <a:srgbClr val="F26B43"/>
          </p15:clr>
        </p15:guide>
        <p15:guide id="19" orient="horz" pos="986" userDrawn="1">
          <p15:clr>
            <a:srgbClr val="F26B43"/>
          </p15:clr>
        </p15:guide>
        <p15:guide id="20" orient="horz" pos="4200" userDrawn="1">
          <p15:clr>
            <a:srgbClr val="F26B43"/>
          </p15:clr>
        </p15:guide>
        <p15:guide id="21" orient="horz" pos="4050" userDrawn="1">
          <p15:clr>
            <a:srgbClr val="F26B43"/>
          </p15:clr>
        </p15:guide>
        <p15:guide id="22" orient="horz" pos="842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839" userDrawn="1">
          <p15:clr>
            <a:srgbClr val="F26B43"/>
          </p15:clr>
        </p15:guide>
        <p15:guide id="25" orient="horz" pos="3928" userDrawn="1">
          <p15:clr>
            <a:srgbClr val="F26B43"/>
          </p15:clr>
        </p15:guide>
        <p15:guide id="26" orient="horz" pos="290" userDrawn="1">
          <p15:clr>
            <a:srgbClr val="F26B43"/>
          </p15:clr>
        </p15:guide>
        <p15:guide id="27" pos="290" userDrawn="1">
          <p15:clr>
            <a:srgbClr val="F26B43"/>
          </p15:clr>
        </p15:guide>
        <p15:guide id="32" pos="2707" userDrawn="1">
          <p15:clr>
            <a:srgbClr val="F26B43"/>
          </p15:clr>
        </p15:guide>
        <p15:guide id="33" pos="2562" userDrawn="1">
          <p15:clr>
            <a:srgbClr val="F26B43"/>
          </p15:clr>
        </p15:guide>
        <p15:guide id="34" pos="4975" userDrawn="1">
          <p15:clr>
            <a:srgbClr val="F26B43"/>
          </p15:clr>
        </p15:guide>
        <p15:guide id="35" pos="5117" userDrawn="1">
          <p15:clr>
            <a:srgbClr val="F26B43"/>
          </p15:clr>
        </p15:guide>
        <p15:guide id="36" orient="horz" pos="37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3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diagramColors" Target="../diagrams/colors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12" Type="http://schemas.openxmlformats.org/officeDocument/2006/relationships/diagramQuickStyle" Target="../diagrams/quickStyle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11" Type="http://schemas.openxmlformats.org/officeDocument/2006/relationships/diagramLayout" Target="../diagrams/layout3.xml"/><Relationship Id="rId5" Type="http://schemas.openxmlformats.org/officeDocument/2006/relationships/diagramColors" Target="../diagrams/colors2.xml"/><Relationship Id="rId10" Type="http://schemas.openxmlformats.org/officeDocument/2006/relationships/diagramData" Target="../diagrams/data3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png"/><Relationship Id="rId14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626AAE-DC6E-9F65-E2E6-34E7536E7EE5}"/>
              </a:ext>
            </a:extLst>
          </p:cNvPr>
          <p:cNvSpPr txBox="1"/>
          <p:nvPr/>
        </p:nvSpPr>
        <p:spPr>
          <a:xfrm>
            <a:off x="-535716" y="2073324"/>
            <a:ext cx="8711380" cy="18657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lnSpc>
                <a:spcPts val="2100"/>
              </a:lnSpc>
              <a:spcAft>
                <a:spcPts val="900"/>
              </a:spcAft>
            </a:pPr>
            <a:r>
              <a:rPr lang="en-US" sz="3400" b="1" dirty="0">
                <a:solidFill>
                  <a:schemeClr val="accent1"/>
                </a:solidFill>
                <a:latin typeface="Garamond" panose="02020404030301010803" pitchFamily="18" charset="0"/>
              </a:rPr>
              <a:t>PREDICTING PROPENSITY OF</a:t>
            </a:r>
          </a:p>
          <a:p>
            <a:pPr marL="0" indent="0" algn="ctr">
              <a:lnSpc>
                <a:spcPts val="2100"/>
              </a:lnSpc>
              <a:spcAft>
                <a:spcPts val="900"/>
              </a:spcAft>
            </a:pPr>
            <a:r>
              <a:rPr lang="en-US" sz="3400" b="1" dirty="0">
                <a:solidFill>
                  <a:schemeClr val="accent1"/>
                </a:solidFill>
                <a:latin typeface="Garamond" panose="02020404030301010803" pitchFamily="18" charset="0"/>
              </a:rPr>
              <a:t> INPATIENT ADMISSION IN THE 6</a:t>
            </a:r>
          </a:p>
          <a:p>
            <a:pPr marL="0" indent="0" algn="ctr">
              <a:lnSpc>
                <a:spcPts val="2100"/>
              </a:lnSpc>
              <a:spcAft>
                <a:spcPts val="900"/>
              </a:spcAft>
            </a:pPr>
            <a:r>
              <a:rPr lang="en-US" sz="3400" b="1" dirty="0">
                <a:solidFill>
                  <a:schemeClr val="accent1"/>
                </a:solidFill>
                <a:latin typeface="Garamond" panose="02020404030301010803" pitchFamily="18" charset="0"/>
              </a:rPr>
              <a:t> MONTHS</a:t>
            </a:r>
            <a:endParaRPr lang="en-US" sz="3400" b="1" i="0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05DD4-CDC8-305F-DC20-ACDE63403809}"/>
              </a:ext>
            </a:extLst>
          </p:cNvPr>
          <p:cNvSpPr txBox="1"/>
          <p:nvPr/>
        </p:nvSpPr>
        <p:spPr>
          <a:xfrm>
            <a:off x="668877" y="3699151"/>
            <a:ext cx="5859742" cy="47993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2100"/>
              </a:lnSpc>
              <a:spcAft>
                <a:spcPts val="900"/>
              </a:spcAft>
            </a:pPr>
            <a:r>
              <a:rPr lang="en-US" sz="2400" dirty="0">
                <a:solidFill>
                  <a:schemeClr val="accent1"/>
                </a:solidFill>
              </a:rPr>
              <a:t>Enterprise Services - Summer Internship</a:t>
            </a: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DA6F9A-1C86-7A09-1942-E9B244625C64}"/>
              </a:ext>
            </a:extLst>
          </p:cNvPr>
          <p:cNvSpPr/>
          <p:nvPr/>
        </p:nvSpPr>
        <p:spPr>
          <a:xfrm>
            <a:off x="659045" y="4247501"/>
            <a:ext cx="5987562" cy="2137474"/>
          </a:xfrm>
          <a:prstGeom prst="roundRect">
            <a:avLst>
              <a:gd name="adj" fmla="val 6769"/>
            </a:avLst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accent1"/>
                </a:solidFill>
              </a:rPr>
              <a:t>By:</a:t>
            </a:r>
          </a:p>
          <a:p>
            <a:endParaRPr lang="en-US" sz="1000" b="1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accent1"/>
                </a:solidFill>
                <a:latin typeface="+mj-lt"/>
              </a:rPr>
              <a:t>Raghav Rath</a:t>
            </a:r>
            <a:endParaRPr lang="en-US">
              <a:solidFill>
                <a:schemeClr val="accent1"/>
              </a:solidFill>
              <a:latin typeface="+mj-lt"/>
              <a:cs typeface="Arial"/>
            </a:endParaRPr>
          </a:p>
          <a:p>
            <a:r>
              <a:rPr lang="en-US">
                <a:solidFill>
                  <a:schemeClr val="accent1"/>
                </a:solidFill>
                <a:latin typeface="+mj-lt"/>
              </a:rPr>
              <a:t>Piyusha S Shimpi </a:t>
            </a:r>
            <a:endParaRPr lang="en-US">
              <a:solidFill>
                <a:schemeClr val="accent1"/>
              </a:solidFill>
              <a:latin typeface="+mj-lt"/>
              <a:cs typeface="Arial"/>
            </a:endParaRPr>
          </a:p>
          <a:p>
            <a:r>
              <a:rPr lang="en-US">
                <a:solidFill>
                  <a:schemeClr val="accent1"/>
                </a:solidFill>
                <a:latin typeface="+mj-lt"/>
              </a:rPr>
              <a:t>Ramya Sai </a:t>
            </a:r>
            <a:r>
              <a:rPr lang="en-US" err="1">
                <a:solidFill>
                  <a:schemeClr val="accent1"/>
                </a:solidFill>
                <a:latin typeface="+mj-lt"/>
              </a:rPr>
              <a:t>Kapalavayi</a:t>
            </a:r>
            <a:endParaRPr lang="en-US" err="1">
              <a:solidFill>
                <a:schemeClr val="accent1"/>
              </a:solidFill>
              <a:latin typeface="+mj-lt"/>
              <a:cs typeface="Arial"/>
            </a:endParaRPr>
          </a:p>
          <a:p>
            <a:endParaRPr lang="en-US">
              <a:solidFill>
                <a:schemeClr val="tx1"/>
              </a:solidFill>
              <a:latin typeface="+mj-lt"/>
            </a:endParaRPr>
          </a:p>
          <a:p>
            <a:r>
              <a:rPr lang="en-US">
                <a:solidFill>
                  <a:schemeClr val="accent1"/>
                </a:solidFill>
              </a:rPr>
              <a:t>Under the guidance of Pallavi Singh (Core Leader)</a:t>
            </a:r>
            <a:endParaRPr lang="en-US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0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4E858-C7E7-3D45-9BFA-1781D04D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81" y="142003"/>
            <a:ext cx="11860244" cy="876299"/>
          </a:xfrm>
        </p:spPr>
        <p:txBody>
          <a:bodyPr/>
          <a:lstStyle/>
          <a:p>
            <a:r>
              <a:rPr lang="en-US" b="1"/>
              <a:t>Inpatients’ County-Wise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3B5B-C6D2-5842-A4BE-D4550B9465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6F917-AD77-C6BB-7591-8FA0F5035FF5}"/>
              </a:ext>
            </a:extLst>
          </p:cNvPr>
          <p:cNvSpPr txBox="1"/>
          <p:nvPr/>
        </p:nvSpPr>
        <p:spPr>
          <a:xfrm>
            <a:off x="8025879" y="1222310"/>
            <a:ext cx="3834366" cy="2976064"/>
          </a:xfrm>
          <a:prstGeom prst="rect">
            <a:avLst/>
          </a:prstGeom>
          <a:noFill/>
          <a:ln w="47625" cmpd="dbl">
            <a:noFill/>
          </a:ln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ea typeface="Verdana"/>
            </a:endParaRPr>
          </a:p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US" sz="2400" b="1">
              <a:latin typeface="Arial" panose="020B0604020202020204" pitchFamily="34" charset="0"/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ea typeface="Verdana"/>
              </a:rPr>
              <a:t>Middlesex</a:t>
            </a:r>
            <a:r>
              <a:rPr lang="en-US" sz="1600">
                <a:latin typeface="Arial" panose="020B0604020202020204" pitchFamily="34" charset="0"/>
                <a:ea typeface="Verdana"/>
              </a:rPr>
              <a:t> boasts the highest number of inpatients with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14</a:t>
            </a:r>
            <a:r>
              <a:rPr lang="en-US" sz="1600">
                <a:latin typeface="Arial" panose="020B0604020202020204" pitchFamily="34" charset="0"/>
                <a:ea typeface="Verdana"/>
              </a:rPr>
              <a:t>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ea typeface="Verdana"/>
              </a:rPr>
              <a:t>Franklin</a:t>
            </a:r>
            <a:r>
              <a:rPr lang="en-US" sz="1600">
                <a:latin typeface="Arial" panose="020B0604020202020204" pitchFamily="34" charset="0"/>
                <a:ea typeface="Verdana"/>
              </a:rPr>
              <a:t>,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Hampshire</a:t>
            </a:r>
            <a:r>
              <a:rPr lang="en-US" sz="1600">
                <a:latin typeface="Arial" panose="020B0604020202020204" pitchFamily="34" charset="0"/>
                <a:ea typeface="Verdana"/>
              </a:rPr>
              <a:t> &amp;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Berkshire</a:t>
            </a:r>
            <a:r>
              <a:rPr lang="en-US" sz="1600">
                <a:latin typeface="Arial" panose="020B0604020202020204" pitchFamily="34" charset="0"/>
                <a:ea typeface="Verdana"/>
              </a:rPr>
              <a:t> has the lowest percentage of inpatients.</a:t>
            </a:r>
          </a:p>
          <a:p>
            <a:endParaRPr lang="en-US" sz="1600">
              <a:latin typeface="Arial" panose="020B0604020202020204" pitchFamily="34" charset="0"/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rial" panose="020B0604020202020204" pitchFamily="34" charset="0"/>
                <a:ea typeface="Verdana"/>
              </a:rPr>
              <a:t>Norfolk</a:t>
            </a:r>
            <a:r>
              <a:rPr lang="en-US" sz="1600">
                <a:latin typeface="Arial" panose="020B0604020202020204" pitchFamily="34" charset="0"/>
                <a:ea typeface="Verdana"/>
              </a:rPr>
              <a:t>,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Essex</a:t>
            </a:r>
            <a:r>
              <a:rPr lang="en-US" sz="1600">
                <a:latin typeface="Arial" panose="020B0604020202020204" pitchFamily="34" charset="0"/>
                <a:ea typeface="Verdana"/>
              </a:rPr>
              <a:t>, and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Hampshire</a:t>
            </a:r>
            <a:r>
              <a:rPr lang="en-US" sz="1600">
                <a:latin typeface="Arial" panose="020B0604020202020204" pitchFamily="34" charset="0"/>
                <a:ea typeface="Verdana"/>
              </a:rPr>
              <a:t> exhibit a low inpatient rate, ranging from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2.9% to 3%</a:t>
            </a:r>
            <a:r>
              <a:rPr lang="en-US" sz="1600">
                <a:latin typeface="Arial" panose="020B0604020202020204" pitchFamily="34" charset="0"/>
                <a:ea typeface="Verdana"/>
              </a:rPr>
              <a:t>.</a:t>
            </a: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IN" b="0" i="0">
              <a:latin typeface="+mn-lt"/>
            </a:endParaRPr>
          </a:p>
        </p:txBody>
      </p:sp>
      <p:pic>
        <p:nvPicPr>
          <p:cNvPr id="2" name="Picture 10" descr="A graph with numbers and red lines&#10;&#10;Description automatically generated">
            <a:extLst>
              <a:ext uri="{FF2B5EF4-FFF2-40B4-BE49-F238E27FC236}">
                <a16:creationId xmlns:a16="http://schemas.microsoft.com/office/drawing/2014/main" id="{CD8591CD-CE5C-ADCE-476F-F1196643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65"/>
          <a:stretch/>
        </p:blipFill>
        <p:spPr>
          <a:xfrm>
            <a:off x="328581" y="1307550"/>
            <a:ext cx="7329893" cy="4714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679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4E858-C7E7-3D45-9BFA-1781D04D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2" y="123333"/>
            <a:ext cx="10302742" cy="876299"/>
          </a:xfrm>
        </p:spPr>
        <p:txBody>
          <a:bodyPr/>
          <a:lstStyle/>
          <a:p>
            <a:r>
              <a:rPr lang="en-US" b="1">
                <a:latin typeface="Garamond"/>
              </a:rPr>
              <a:t>Air Quality of Patients’ Localities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3B5B-C6D2-5842-A4BE-D4550B9465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4859C-F73F-9A4C-9108-CE54C87BDE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35408" y="1397493"/>
            <a:ext cx="3675094" cy="4460875"/>
          </a:xfrm>
        </p:spPr>
        <p:txBody>
          <a:bodyPr vert="horz" lIns="0" tIns="0" rIns="0" bIns="0" rtlCol="0" anchor="t">
            <a:noAutofit/>
          </a:bodyPr>
          <a:lstStyle/>
          <a:p>
            <a:pPr lvl="1"/>
            <a:r>
              <a:rPr lang="en-US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endParaRPr lang="en-US" sz="18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latin typeface="Arial" panose="020B0604020202020204" pitchFamily="34" charset="0"/>
                <a:ea typeface="Verdana"/>
              </a:rPr>
              <a:t>High percentage</a:t>
            </a:r>
            <a:r>
              <a:rPr lang="en-US" sz="1600">
                <a:latin typeface="Arial" panose="020B0604020202020204" pitchFamily="34" charset="0"/>
                <a:ea typeface="Verdana"/>
              </a:rPr>
              <a:t> of inpatients belong to the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moderate </a:t>
            </a:r>
            <a:r>
              <a:rPr lang="en-US" sz="1600">
                <a:latin typeface="Arial" panose="020B0604020202020204" pitchFamily="34" charset="0"/>
                <a:ea typeface="Verdana"/>
              </a:rPr>
              <a:t>air quality localities.</a:t>
            </a:r>
            <a:endParaRPr lang="en-US" sz="1600">
              <a:latin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latin typeface="Arial" panose="020B0604020202020204" pitchFamily="34" charset="0"/>
                <a:ea typeface="Verdana"/>
              </a:rPr>
              <a:t>No</a:t>
            </a:r>
            <a:r>
              <a:rPr lang="en-US" sz="1600">
                <a:latin typeface="Arial" panose="020B0604020202020204" pitchFamily="34" charset="0"/>
                <a:ea typeface="Verdana"/>
              </a:rPr>
              <a:t> inpatients from areas with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normal </a:t>
            </a:r>
            <a:r>
              <a:rPr lang="en-US" sz="1600">
                <a:latin typeface="Arial" panose="020B0604020202020204" pitchFamily="34" charset="0"/>
                <a:ea typeface="Verdana"/>
              </a:rPr>
              <a:t>air quality.</a:t>
            </a:r>
            <a:endParaRPr lang="en-US" sz="1600">
              <a:latin typeface="Arial" panose="020B0604020202020204" pitchFamily="34" charset="0"/>
            </a:endParaRPr>
          </a:p>
          <a:p>
            <a:endParaRPr lang="en-US" sz="1600">
              <a:latin typeface="Arial" panose="020B0604020202020204" pitchFamily="34" charset="0"/>
            </a:endParaRPr>
          </a:p>
        </p:txBody>
      </p:sp>
      <p:pic>
        <p:nvPicPr>
          <p:cNvPr id="5" name="Picture 5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8A47CD56-C969-3D94-D3D0-69E0CB875D6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19" r="77"/>
          <a:stretch/>
        </p:blipFill>
        <p:spPr>
          <a:xfrm>
            <a:off x="611306" y="1494504"/>
            <a:ext cx="7223588" cy="4630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57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4E858-C7E7-3D45-9BFA-1781D04D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1" y="283135"/>
            <a:ext cx="13315948" cy="876299"/>
          </a:xfrm>
        </p:spPr>
        <p:txBody>
          <a:bodyPr/>
          <a:lstStyle/>
          <a:p>
            <a:r>
              <a:rPr lang="en-US" b="1">
                <a:latin typeface="Garamond"/>
              </a:rPr>
              <a:t>Top Historic Diseases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3B5B-C6D2-5842-A4BE-D4550B9465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4859C-F73F-9A4C-9108-CE54C87BDE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7454" y="1497768"/>
            <a:ext cx="3334448" cy="4523348"/>
          </a:xfrm>
        </p:spPr>
        <p:txBody>
          <a:bodyPr vert="horz" lIns="0" tIns="0" rIns="0" bIns="0" rtlCol="0" anchor="t">
            <a:noAutofit/>
          </a:bodyPr>
          <a:lstStyle/>
          <a:p>
            <a:pPr lvl="1"/>
            <a:r>
              <a:rPr lang="en-US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lvl="1"/>
            <a:endParaRPr lang="en-US" sz="9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Arial" panose="020B0604020202020204" pitchFamily="34" charset="0"/>
                <a:ea typeface="Verdana"/>
              </a:rPr>
              <a:t>Chronic Pain</a:t>
            </a:r>
            <a:r>
              <a:rPr lang="en-US" sz="1600">
                <a:latin typeface="Arial" panose="020B0604020202020204" pitchFamily="34" charset="0"/>
                <a:ea typeface="Verdana"/>
              </a:rPr>
              <a:t>,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Chronic Intractable Migraine without Aura</a:t>
            </a:r>
            <a:r>
              <a:rPr lang="en-US" sz="1600">
                <a:latin typeface="Arial" panose="020B0604020202020204" pitchFamily="34" charset="0"/>
                <a:ea typeface="Verdana"/>
              </a:rPr>
              <a:t>,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Impacted Molars</a:t>
            </a:r>
            <a:r>
              <a:rPr lang="en-US" sz="1600">
                <a:latin typeface="Arial" panose="020B0604020202020204" pitchFamily="34" charset="0"/>
                <a:ea typeface="Verdana"/>
              </a:rPr>
              <a:t>, 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Appendicitis</a:t>
            </a:r>
            <a:r>
              <a:rPr lang="en-US" sz="1600">
                <a:latin typeface="Arial" panose="020B0604020202020204" pitchFamily="34" charset="0"/>
                <a:ea typeface="Verdana"/>
              </a:rPr>
              <a:t> and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Cancer</a:t>
            </a:r>
            <a:r>
              <a:rPr lang="en-US" sz="1600">
                <a:latin typeface="Arial" panose="020B0604020202020204" pitchFamily="34" charset="0"/>
                <a:ea typeface="Verdana"/>
              </a:rPr>
              <a:t> are the major diseases which lead to inpatient admission.</a:t>
            </a:r>
            <a:endParaRPr lang="en-US" sz="1600">
              <a:latin typeface="Arial" panose="020B0604020202020204" pitchFamily="34" charset="0"/>
            </a:endParaRPr>
          </a:p>
          <a:p>
            <a:endParaRPr lang="en-US" sz="1600">
              <a:latin typeface="Arial" panose="020B0604020202020204" pitchFamily="34" charset="0"/>
            </a:endParaRPr>
          </a:p>
        </p:txBody>
      </p:sp>
      <p:pic>
        <p:nvPicPr>
          <p:cNvPr id="5" name="Picture 5" descr="A graph with blue and green squares&#10;&#10;Description automatically generated">
            <a:extLst>
              <a:ext uri="{FF2B5EF4-FFF2-40B4-BE49-F238E27FC236}">
                <a16:creationId xmlns:a16="http://schemas.microsoft.com/office/drawing/2014/main" id="{7D538574-47DC-4BB9-6C73-0F339E09498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r="-324"/>
          <a:stretch/>
        </p:blipFill>
        <p:spPr>
          <a:xfrm>
            <a:off x="633756" y="1507195"/>
            <a:ext cx="7153394" cy="4657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2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4E858-C7E7-3D45-9BFA-1781D04D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3135"/>
            <a:ext cx="13315948" cy="876299"/>
          </a:xfrm>
        </p:spPr>
        <p:txBody>
          <a:bodyPr/>
          <a:lstStyle/>
          <a:p>
            <a:r>
              <a:rPr lang="en-US" b="1">
                <a:latin typeface="Garamond"/>
              </a:rPr>
              <a:t>Top Historic Procedures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3B5B-C6D2-5842-A4BE-D4550B9465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4859C-F73F-9A4C-9108-CE54C87BDE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83646" y="1820246"/>
            <a:ext cx="3726856" cy="3241611"/>
          </a:xfrm>
        </p:spPr>
        <p:txBody>
          <a:bodyPr vert="horz" lIns="0" tIns="0" rIns="0" bIns="0" rtlCol="0" anchor="t">
            <a:noAutofit/>
          </a:bodyPr>
          <a:lstStyle/>
          <a:p>
            <a:pPr lvl="1"/>
            <a:r>
              <a:rPr lang="en-US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endParaRPr lang="en-US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ea typeface="Verdana"/>
              </a:rPr>
              <a:t>Top historic procedures have a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100% inpatient rate</a:t>
            </a:r>
            <a:r>
              <a:rPr lang="en-US" sz="1600">
                <a:latin typeface="Arial" panose="020B0604020202020204" pitchFamily="34" charset="0"/>
                <a:ea typeface="Verdana"/>
              </a:rPr>
              <a:t> with an exception of chemo and radiation combined therapy.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ea typeface="Verdana"/>
              </a:rPr>
              <a:t>The major procedures are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Bilateral Tubal Ligation</a:t>
            </a:r>
            <a:r>
              <a:rPr lang="en-US" sz="1600">
                <a:latin typeface="Arial" panose="020B0604020202020204" pitchFamily="34" charset="0"/>
                <a:ea typeface="Verdana"/>
              </a:rPr>
              <a:t>,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Surgical Manipulation</a:t>
            </a:r>
            <a:r>
              <a:rPr lang="en-US" sz="1600">
                <a:latin typeface="Arial" panose="020B0604020202020204" pitchFamily="34" charset="0"/>
                <a:ea typeface="Verdana"/>
              </a:rPr>
              <a:t>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of joint knee</a:t>
            </a:r>
            <a:r>
              <a:rPr lang="en-US" sz="1600">
                <a:latin typeface="Arial" panose="020B0604020202020204" pitchFamily="34" charset="0"/>
                <a:ea typeface="Verdana"/>
              </a:rPr>
              <a:t>.</a:t>
            </a:r>
          </a:p>
          <a:p>
            <a:r>
              <a:rPr lang="en-US" sz="1600">
                <a:latin typeface="Arial" panose="020B0604020202020204" pitchFamily="34" charset="0"/>
                <a:ea typeface="Verdana"/>
              </a:rPr>
              <a:t>  </a:t>
            </a:r>
            <a:endParaRPr lang="en-US" sz="1600">
              <a:latin typeface="Arial" panose="020B0604020202020204" pitchFamily="34" charset="0"/>
            </a:endParaRPr>
          </a:p>
          <a:p>
            <a:endParaRPr lang="en-US" sz="1600">
              <a:latin typeface="Arial" panose="020B0604020202020204" pitchFamily="34" charset="0"/>
            </a:endParaRPr>
          </a:p>
        </p:txBody>
      </p:sp>
      <p:pic>
        <p:nvPicPr>
          <p:cNvPr id="2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E0ED366-EE71-FB6A-9DEB-07C331B4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21" y="1283217"/>
            <a:ext cx="7340327" cy="4862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9614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4E858-C7E7-3D45-9BFA-1781D04D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6" y="190500"/>
            <a:ext cx="12712824" cy="876299"/>
          </a:xfrm>
        </p:spPr>
        <p:txBody>
          <a:bodyPr/>
          <a:lstStyle/>
          <a:p>
            <a:r>
              <a:rPr lang="en-US" b="1">
                <a:latin typeface="Garamond"/>
              </a:rPr>
              <a:t>Visit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3B5B-C6D2-5842-A4BE-D4550B9465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4859C-F73F-9A4C-9108-CE54C87BDE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78143" y="1451857"/>
            <a:ext cx="3759608" cy="3000400"/>
          </a:xfrm>
        </p:spPr>
        <p:txBody>
          <a:bodyPr vert="horz" lIns="0" tIns="0" rIns="0" bIns="0" rtlCol="0" anchor="t">
            <a:noAutofit/>
          </a:bodyPr>
          <a:lstStyle/>
          <a:p>
            <a:pPr lvl="1"/>
            <a:r>
              <a:rPr lang="en-US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endParaRPr lang="en-US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 </a:t>
            </a:r>
            <a:r>
              <a:rPr lang="en-US" sz="160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spike</a:t>
            </a:r>
            <a:r>
              <a:rPr lang="en-US" sz="1600" b="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the number of patients </a:t>
            </a:r>
            <a:r>
              <a:rPr lang="en-US"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 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outpatient</a:t>
            </a:r>
            <a:r>
              <a:rPr lang="en-US" sz="1600" b="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ambulatory</a:t>
            </a:r>
            <a:r>
              <a:rPr lang="en-US" sz="1600" b="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inpatient</a:t>
            </a:r>
            <a:r>
              <a:rPr lang="en-US" sz="1600" b="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wellness</a:t>
            </a:r>
            <a:r>
              <a:rPr lang="en-US" sz="1600" b="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care</a:t>
            </a:r>
            <a:r>
              <a:rPr lang="en-US"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lang="en-US" sz="1600" b="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 the last six months</a:t>
            </a:r>
            <a:r>
              <a:rPr lang="en-US"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9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4EA28CA8-048C-A8A0-F7C4-3B8DAB13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1" y="1317523"/>
            <a:ext cx="6950746" cy="4664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83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4E858-C7E7-3D45-9BFA-1781D04D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0"/>
            <a:ext cx="14187949" cy="966786"/>
          </a:xfrm>
        </p:spPr>
        <p:txBody>
          <a:bodyPr/>
          <a:lstStyle/>
          <a:p>
            <a:r>
              <a:rPr lang="en-US" b="1">
                <a:latin typeface="Garamond"/>
              </a:rPr>
              <a:t>Major Diseases for Ambulatory to Inpatient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3B5B-C6D2-5842-A4BE-D4550B9465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4859C-F73F-9A4C-9108-CE54C87BDE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58125" y="1603388"/>
            <a:ext cx="4172788" cy="3270092"/>
          </a:xfrm>
        </p:spPr>
        <p:txBody>
          <a:bodyPr vert="horz" lIns="0" tIns="0" rIns="0" bIns="0" rtlCol="0" anchor="t">
            <a:noAutofit/>
          </a:bodyPr>
          <a:lstStyle/>
          <a:p>
            <a:pPr lvl="1"/>
            <a:r>
              <a:rPr lang="en-US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Insights:</a:t>
            </a:r>
          </a:p>
          <a:p>
            <a:pPr lvl="1"/>
            <a:endParaRPr lang="en-US" sz="180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>
                <a:latin typeface="Arial"/>
                <a:ea typeface="Verdana"/>
                <a:cs typeface="Arial"/>
              </a:rPr>
              <a:t>Cancer</a:t>
            </a:r>
            <a:r>
              <a:rPr lang="en-US" sz="1600">
                <a:latin typeface="Arial"/>
                <a:ea typeface="Verdana"/>
                <a:cs typeface="Arial"/>
              </a:rPr>
              <a:t> had the highest composition of patients transferring from </a:t>
            </a:r>
            <a:r>
              <a:rPr lang="en-US" sz="1600" b="1">
                <a:latin typeface="Arial"/>
                <a:ea typeface="Verdana"/>
                <a:cs typeface="Arial"/>
              </a:rPr>
              <a:t>ambulatory to Inpatients </a:t>
            </a:r>
            <a:r>
              <a:rPr lang="en-US" sz="1600">
                <a:latin typeface="Arial"/>
                <a:ea typeface="Verdana"/>
                <a:cs typeface="Arial"/>
              </a:rPr>
              <a:t>encounter class within</a:t>
            </a:r>
            <a:r>
              <a:rPr lang="en-US" sz="1600" b="1">
                <a:latin typeface="Arial"/>
                <a:ea typeface="Verdana"/>
                <a:cs typeface="Arial"/>
              </a:rPr>
              <a:t> 2 weeks. </a:t>
            </a:r>
            <a:endParaRPr lang="en-US" sz="1600" b="1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>
                <a:latin typeface="Arial"/>
                <a:ea typeface="Verdana"/>
                <a:cs typeface="Arial"/>
              </a:rPr>
              <a:t>Bronchitis, Sinusitis </a:t>
            </a:r>
            <a:r>
              <a:rPr lang="en-US" sz="1600">
                <a:latin typeface="Arial"/>
                <a:ea typeface="Verdana"/>
                <a:cs typeface="Arial"/>
              </a:rPr>
              <a:t>had the least composition of patients transferring.</a:t>
            </a:r>
          </a:p>
          <a:p>
            <a:endParaRPr lang="en-US" sz="1600">
              <a:latin typeface="Arial" panose="020B0604020202020204" pitchFamily="34" charset="0"/>
            </a:endParaRPr>
          </a:p>
          <a:p>
            <a:endParaRPr lang="en-US" sz="1400">
              <a:latin typeface="Arial" panose="020B0604020202020204" pitchFamily="34" charset="0"/>
            </a:endParaRPr>
          </a:p>
        </p:txBody>
      </p:sp>
      <p:pic>
        <p:nvPicPr>
          <p:cNvPr id="2" name="Picture 4" descr="image">
            <a:extLst>
              <a:ext uri="{FF2B5EF4-FFF2-40B4-BE49-F238E27FC236}">
                <a16:creationId xmlns:a16="http://schemas.microsoft.com/office/drawing/2014/main" id="{E1E180D7-328E-C51B-574F-3E7FB17B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44" y="1406013"/>
            <a:ext cx="6998009" cy="4658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9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57E977-7BE5-0847-915E-FE271C10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11810"/>
            <a:ext cx="13296568" cy="876299"/>
          </a:xfrm>
        </p:spPr>
        <p:txBody>
          <a:bodyPr/>
          <a:lstStyle/>
          <a:p>
            <a:r>
              <a:rPr lang="en-US" b="1">
                <a:latin typeface="Garamond"/>
              </a:rPr>
              <a:t>Model Results (XGBoost)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D39E7-8ADE-1C41-9A5A-0DEECF6A15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D7EBA-D99F-33AA-8E88-0E2B0034FBBF}"/>
              </a:ext>
            </a:extLst>
          </p:cNvPr>
          <p:cNvSpPr txBox="1"/>
          <p:nvPr/>
        </p:nvSpPr>
        <p:spPr>
          <a:xfrm>
            <a:off x="-1916557" y="936458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Confusion Matrix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8927933-527B-516E-8A81-14D5DCE21F2C}"/>
              </a:ext>
            </a:extLst>
          </p:cNvPr>
          <p:cNvSpPr txBox="1">
            <a:spLocks/>
          </p:cNvSpPr>
          <p:nvPr/>
        </p:nvSpPr>
        <p:spPr>
          <a:xfrm>
            <a:off x="432094" y="-56598"/>
            <a:ext cx="13296568" cy="876299"/>
          </a:xfrm>
          <a:prstGeom prst="rect">
            <a:avLst/>
          </a:prstGeom>
        </p:spPr>
        <p:txBody>
          <a:bodyPr vert="horz" lIns="0" tIns="0" rIns="1828800" bIns="0" rtlCol="0" anchor="b" anchorCtr="0">
            <a:noAutofit/>
          </a:bodyPr>
          <a:lstStyle>
            <a:lvl1pPr algn="l" defTabSz="914309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3400" b="0" i="0" kern="1200" cap="none" baseline="0">
                <a:solidFill>
                  <a:schemeClr val="accent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endParaRPr lang="en-US" sz="3600" b="1">
              <a:latin typeface="Garam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400EB-FAA3-FD2D-961E-BE09CADE3E25}"/>
              </a:ext>
            </a:extLst>
          </p:cNvPr>
          <p:cNvSpPr txBox="1"/>
          <p:nvPr/>
        </p:nvSpPr>
        <p:spPr>
          <a:xfrm>
            <a:off x="-1798570" y="3450601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Classification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09D3D-1D12-6BE0-1E70-B9B6C6F1E923}"/>
              </a:ext>
            </a:extLst>
          </p:cNvPr>
          <p:cNvSpPr txBox="1"/>
          <p:nvPr/>
        </p:nvSpPr>
        <p:spPr>
          <a:xfrm>
            <a:off x="5130974" y="932760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AUC-ROC Curve</a:t>
            </a: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902BD54-BB33-8741-11C5-850BD68D3A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668016" y="6066038"/>
            <a:ext cx="2758069" cy="371400"/>
          </a:xfrm>
        </p:spPr>
        <p:txBody>
          <a:bodyPr/>
          <a:lstStyle/>
          <a:p>
            <a:pPr algn="ctr"/>
            <a:r>
              <a:rPr lang="en-US" b="1">
                <a:latin typeface="Arial"/>
                <a:cs typeface="Arial"/>
              </a:rPr>
              <a:t>KEY:</a:t>
            </a:r>
            <a:r>
              <a:rPr lang="en-US" b="1">
                <a:solidFill>
                  <a:srgbClr val="00338E"/>
                </a:solidFill>
                <a:latin typeface="Arial"/>
                <a:cs typeface="Arial"/>
              </a:rPr>
              <a:t> </a:t>
            </a:r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0 - not admitted, 1 - admitted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graph of a curve&#10;&#10;Description automatically generated">
            <a:extLst>
              <a:ext uri="{FF2B5EF4-FFF2-40B4-BE49-F238E27FC236}">
                <a16:creationId xmlns:a16="http://schemas.microsoft.com/office/drawing/2014/main" id="{1B412366-44D1-7B04-677D-70BAA7EC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27" y="1398532"/>
            <a:ext cx="5476875" cy="46386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37364-F4B1-A98F-C02A-78683EEBEFD7}"/>
              </a:ext>
            </a:extLst>
          </p:cNvPr>
          <p:cNvGrpSpPr/>
          <p:nvPr/>
        </p:nvGrpSpPr>
        <p:grpSpPr>
          <a:xfrm>
            <a:off x="509447" y="1102037"/>
            <a:ext cx="3916638" cy="2067899"/>
            <a:chOff x="524061" y="1209457"/>
            <a:chExt cx="3916638" cy="20678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8F5E41-5A3E-B202-FD13-2ED78979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61" y="1412760"/>
              <a:ext cx="3916638" cy="186459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330D1C-6232-D396-FBFD-7B796B3BC06F}"/>
                </a:ext>
              </a:extLst>
            </p:cNvPr>
            <p:cNvSpPr txBox="1"/>
            <p:nvPr/>
          </p:nvSpPr>
          <p:spPr>
            <a:xfrm rot="16200000">
              <a:off x="-203499" y="1956806"/>
              <a:ext cx="1678141" cy="183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l">
                <a:lnSpc>
                  <a:spcPts val="2100"/>
                </a:lnSpc>
                <a:spcAft>
                  <a:spcPts val="900"/>
                </a:spcAft>
              </a:pPr>
              <a:r>
                <a:rPr lang="en-US" sz="1200" b="0" i="0" dirty="0">
                  <a:solidFill>
                    <a:schemeClr val="bg1"/>
                  </a:solidFill>
                  <a:latin typeface="+mn-lt"/>
                </a:rPr>
                <a:t>Actual Values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BEEF551-6BB0-06FD-48E3-A82C5986A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80" y="3861841"/>
            <a:ext cx="4137957" cy="20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4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57E977-7BE5-0847-915E-FE271C10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18" y="99873"/>
            <a:ext cx="13296568" cy="876299"/>
          </a:xfrm>
        </p:spPr>
        <p:txBody>
          <a:bodyPr/>
          <a:lstStyle/>
          <a:p>
            <a:r>
              <a:rPr lang="en-US" b="1">
                <a:latin typeface="Garamond"/>
              </a:rPr>
              <a:t>Feature Importance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D39E7-8ADE-1C41-9A5A-0DEECF6A15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17</a:t>
            </a:fld>
            <a:endParaRPr lang="en-US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786A36DD-DF06-98F7-BCB8-3274960E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5" y="1208405"/>
            <a:ext cx="7482229" cy="5060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051B3-A1EC-2451-A6D0-7FEC3DDF39AA}"/>
              </a:ext>
            </a:extLst>
          </p:cNvPr>
          <p:cNvSpPr txBox="1"/>
          <p:nvPr/>
        </p:nvSpPr>
        <p:spPr>
          <a:xfrm>
            <a:off x="8158780" y="2308317"/>
            <a:ext cx="3883599" cy="32128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KEY:</a:t>
            </a:r>
            <a:endParaRPr lang="en-US" sz="2000">
              <a:solidFill>
                <a:srgbClr val="00266A"/>
              </a:solidFill>
              <a:ea typeface="+mn-lt"/>
              <a:cs typeface="+mn-lt"/>
            </a:endParaRPr>
          </a:p>
          <a:p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RPL_THEME1 - Socioeconomic 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RPL_THEME2 - Household Composition &amp; Disability</a:t>
            </a:r>
            <a:endParaRPr lang="en-US" sz="14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RPL_THEME3 - Minority Status &amp; Language.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cs typeface="Arial" panose="020B0604020202020204"/>
              </a:rPr>
              <a:t>RPL_THEME4 – Housing type and Transportation</a:t>
            </a: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 sz="1400">
              <a:cs typeface="Arial" panose="020B0604020202020204"/>
            </a:endParaRP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 sz="1400">
              <a:cs typeface="Arial" panose="020B0604020202020204"/>
            </a:endParaRP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 sz="1400">
              <a:cs typeface="Arial" panose="020B0604020202020204"/>
            </a:endParaRP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endParaRPr lang="en-US" sz="140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415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DC73774-88E3-910B-FD10-1ACCC344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07" y="1393352"/>
            <a:ext cx="4374915" cy="289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D7ABD0-FFBC-BEBA-0DE3-F93E2E03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6" y="159144"/>
            <a:ext cx="11263311" cy="602747"/>
          </a:xfrm>
        </p:spPr>
        <p:txBody>
          <a:bodyPr>
            <a:normAutofit/>
          </a:bodyPr>
          <a:lstStyle/>
          <a:p>
            <a:r>
              <a:rPr lang="en-US" b="1"/>
              <a:t>Causal Explanation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615AA-36FA-DF9E-37EA-C85C36C04F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EDD1-193E-9B78-FA53-78AE482D8420}"/>
              </a:ext>
            </a:extLst>
          </p:cNvPr>
          <p:cNvSpPr txBox="1"/>
          <p:nvPr/>
        </p:nvSpPr>
        <p:spPr>
          <a:xfrm>
            <a:off x="2501235" y="898595"/>
            <a:ext cx="2603413" cy="269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b="1" dirty="0">
                <a:solidFill>
                  <a:srgbClr val="FF0000"/>
                </a:solidFill>
                <a:cs typeface="Arial"/>
              </a:rPr>
              <a:t>Admitted</a:t>
            </a:r>
            <a:endParaRPr lang="en-US" sz="1800" b="1" i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7A660-FD3E-FAE5-CB85-19AB7ED82680}"/>
              </a:ext>
            </a:extLst>
          </p:cNvPr>
          <p:cNvSpPr txBox="1"/>
          <p:nvPr/>
        </p:nvSpPr>
        <p:spPr>
          <a:xfrm>
            <a:off x="7765256" y="885979"/>
            <a:ext cx="2603413" cy="269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00"/>
              </a:lnSpc>
              <a:spcAft>
                <a:spcPts val="900"/>
              </a:spcAft>
            </a:pPr>
            <a:r>
              <a:rPr lang="en-US" b="1" dirty="0">
                <a:solidFill>
                  <a:schemeClr val="accent2"/>
                </a:solidFill>
                <a:cs typeface="Arial"/>
              </a:rPr>
              <a:t>Not-Admitted</a:t>
            </a:r>
            <a:endParaRPr lang="en-US" sz="1800" b="1" i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792C0A6-5B10-FBCE-9AF0-CE644A0FE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63" y="1379829"/>
            <a:ext cx="4463493" cy="290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27AFF8-8FFC-6430-D186-D457251E21E7}"/>
              </a:ext>
            </a:extLst>
          </p:cNvPr>
          <p:cNvSpPr txBox="1"/>
          <p:nvPr/>
        </p:nvSpPr>
        <p:spPr>
          <a:xfrm>
            <a:off x="147250" y="4515248"/>
            <a:ext cx="5949227" cy="13582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b="0" i="0">
                <a:latin typeface="+mn-lt"/>
              </a:rPr>
              <a:t>The </a:t>
            </a:r>
            <a:r>
              <a:rPr lang="en-US" sz="1400" b="1" i="0">
                <a:latin typeface="+mn-lt"/>
              </a:rPr>
              <a:t>major factors </a:t>
            </a:r>
            <a:r>
              <a:rPr lang="en-US" sz="1400" b="0" i="0">
                <a:latin typeface="+mn-lt"/>
              </a:rPr>
              <a:t>leading to inpatient admission as per th</a:t>
            </a:r>
            <a:r>
              <a:rPr lang="en-US" sz="1400"/>
              <a:t>e model are </a:t>
            </a:r>
            <a:r>
              <a:rPr lang="en-US" sz="1400" b="1"/>
              <a:t>length of stay, cancer, chronic pain and healthcare coverage</a:t>
            </a:r>
            <a:r>
              <a:rPr lang="en-US" sz="1400"/>
              <a:t>.</a:t>
            </a: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b="0" i="0">
                <a:latin typeface="+mn-lt"/>
              </a:rPr>
              <a:t>Most of the patients visiting hospitals as inpatients have been suffering from either cancer or chronic pain</a:t>
            </a:r>
            <a:r>
              <a:rPr lang="en-US" sz="1400"/>
              <a:t> and have a good healthcare insurance coverage</a:t>
            </a:r>
            <a:r>
              <a:rPr lang="en-US" sz="1400" b="0" i="0">
                <a:latin typeface="+mn-lt"/>
              </a:rPr>
              <a:t>.</a:t>
            </a:r>
            <a:endParaRPr lang="en-US" sz="1400" b="0" i="0">
              <a:latin typeface="+mn-lt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4CBD8-14D9-9499-4016-69F08CBD4DFA}"/>
              </a:ext>
            </a:extLst>
          </p:cNvPr>
          <p:cNvSpPr txBox="1"/>
          <p:nvPr/>
        </p:nvSpPr>
        <p:spPr>
          <a:xfrm>
            <a:off x="6092348" y="4512027"/>
            <a:ext cx="5949227" cy="13582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n-lt"/>
              </a:rPr>
              <a:t>The </a:t>
            </a:r>
            <a:r>
              <a:rPr lang="en-US" sz="1400" b="1" i="0" dirty="0">
                <a:latin typeface="+mn-lt"/>
              </a:rPr>
              <a:t>major reasons</a:t>
            </a:r>
            <a:r>
              <a:rPr lang="en-US" sz="1400" b="0" i="0" dirty="0">
                <a:latin typeface="+mn-lt"/>
              </a:rPr>
              <a:t> for patient not getting admitted as per the model are </a:t>
            </a:r>
            <a:r>
              <a:rPr lang="en-US" sz="1400" b="1" i="0" dirty="0">
                <a:latin typeface="+mn-lt"/>
              </a:rPr>
              <a:t>healthcare expenses, healthcare coverage and length of stay.</a:t>
            </a: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n-lt"/>
              </a:rPr>
              <a:t>Most of the patients who are not getting admitted as inpatients are either poor or have had short encounters previously or are not covered by insurance.</a:t>
            </a: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criticality of diseases is comparatively low.</a:t>
            </a:r>
            <a:endParaRPr lang="en-US" sz="1400" b="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B34F4E-4EF8-EC0E-6EC6-A359D2E9AA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423" y="495027"/>
            <a:ext cx="12436092" cy="5824212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5915D-65FC-7510-20D4-B112AC4986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16955" y="6559836"/>
            <a:ext cx="492123" cy="231921"/>
          </a:xfrm>
        </p:spPr>
        <p:txBody>
          <a:bodyPr/>
          <a:lstStyle/>
          <a:p>
            <a:fld id="{1E3D5677-3D20-0C46-8497-54D73E68904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D95816-8702-54C7-4B7B-E00F712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26" y="-181187"/>
            <a:ext cx="12085887" cy="876299"/>
          </a:xfrm>
        </p:spPr>
        <p:txBody>
          <a:bodyPr/>
          <a:lstStyle/>
          <a:p>
            <a:pPr algn="ctr"/>
            <a:r>
              <a:rPr lang="en-US" b="1"/>
              <a:t>Value Added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36FE9D-B92C-1F45-E15C-EA1F1DABA701}"/>
              </a:ext>
            </a:extLst>
          </p:cNvPr>
          <p:cNvGrpSpPr/>
          <p:nvPr/>
        </p:nvGrpSpPr>
        <p:grpSpPr>
          <a:xfrm>
            <a:off x="330822" y="943949"/>
            <a:ext cx="11705294" cy="5375290"/>
            <a:chOff x="836801" y="1218021"/>
            <a:chExt cx="10619118" cy="51424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DD81D8-1D32-85A0-3FA1-53421532CE1E}"/>
                </a:ext>
              </a:extLst>
            </p:cNvPr>
            <p:cNvGrpSpPr/>
            <p:nvPr/>
          </p:nvGrpSpPr>
          <p:grpSpPr>
            <a:xfrm>
              <a:off x="836801" y="1218021"/>
              <a:ext cx="10619118" cy="5142440"/>
              <a:chOff x="908279" y="1256348"/>
              <a:chExt cx="10619118" cy="514244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580F67C-9208-E64D-3AE8-627EF19CC5F1}"/>
                  </a:ext>
                </a:extLst>
              </p:cNvPr>
              <p:cNvSpPr/>
              <p:nvPr/>
            </p:nvSpPr>
            <p:spPr>
              <a:xfrm>
                <a:off x="8177417" y="1256348"/>
                <a:ext cx="2424737" cy="912776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defTabSz="685800">
                  <a:defRPr/>
                </a:pPr>
                <a:r>
                  <a:rPr lang="en-US" sz="1400" u="sng">
                    <a:solidFill>
                      <a:srgbClr val="1890AD"/>
                    </a:solidFill>
                    <a:latin typeface="Arial"/>
                    <a:cs typeface="Arial"/>
                  </a:rPr>
                  <a:t>RESOURCE ALLOCATION</a:t>
                </a:r>
              </a:p>
              <a:p>
                <a:pPr marL="285750" indent="-285750" defTabSz="685800">
                  <a:buFont typeface="Arial" panose="020B0604020202020204" pitchFamily="34" charset="0"/>
                  <a:buChar char="•"/>
                  <a:defRPr/>
                </a:pPr>
                <a:r>
                  <a:rPr lang="en-US" sz="1400" b="0" i="0">
                    <a:solidFill>
                      <a:srgbClr val="374151"/>
                    </a:solidFill>
                    <a:effectLst/>
                  </a:rPr>
                  <a:t>Helps to allocate </a:t>
                </a:r>
                <a:r>
                  <a:rPr lang="en-US" sz="1400">
                    <a:solidFill>
                      <a:srgbClr val="374151"/>
                    </a:solidFill>
                  </a:rPr>
                  <a:t>resources</a:t>
                </a:r>
                <a:r>
                  <a:rPr lang="en-US" sz="1400" b="0" i="0">
                    <a:solidFill>
                      <a:srgbClr val="374151"/>
                    </a:solidFill>
                    <a:effectLst/>
                  </a:rPr>
                  <a:t> such as </a:t>
                </a:r>
                <a:r>
                  <a:rPr lang="en-US" sz="1400" b="1" i="0">
                    <a:solidFill>
                      <a:srgbClr val="374151"/>
                    </a:solidFill>
                    <a:effectLst/>
                  </a:rPr>
                  <a:t>Staff</a:t>
                </a:r>
                <a:r>
                  <a:rPr lang="en-US" sz="1400" b="0" i="0">
                    <a:solidFill>
                      <a:srgbClr val="374151"/>
                    </a:solidFill>
                    <a:effectLst/>
                  </a:rPr>
                  <a:t> and </a:t>
                </a:r>
                <a:r>
                  <a:rPr lang="en-US" sz="1400" b="1" i="0">
                    <a:solidFill>
                      <a:srgbClr val="374151"/>
                    </a:solidFill>
                    <a:effectLst/>
                  </a:rPr>
                  <a:t>Medical Supplies</a:t>
                </a:r>
                <a:r>
                  <a:rPr lang="en-US" sz="1400" b="1">
                    <a:solidFill>
                      <a:srgbClr val="374151"/>
                    </a:solidFill>
                  </a:rPr>
                  <a:t>.</a:t>
                </a:r>
                <a:endParaRPr lang="en-US" sz="1400" b="1">
                  <a:solidFill>
                    <a:prstClr val="black">
                      <a:lumMod val="65000"/>
                      <a:lumOff val="35000"/>
                    </a:prstClr>
                  </a:solidFill>
                  <a:ea typeface="Batang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19E393-5E7D-2F07-8BFF-5F6EAFE2E516}"/>
                  </a:ext>
                </a:extLst>
              </p:cNvPr>
              <p:cNvSpPr/>
              <p:nvPr/>
            </p:nvSpPr>
            <p:spPr>
              <a:xfrm>
                <a:off x="8642629" y="3151736"/>
                <a:ext cx="2884768" cy="1118888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defTabSz="685800">
                  <a:defRPr/>
                </a:pPr>
                <a:r>
                  <a:rPr lang="en-US" sz="1400" u="sng">
                    <a:solidFill>
                      <a:srgbClr val="3E74AB"/>
                    </a:solidFill>
                    <a:cs typeface="Arial"/>
                  </a:rPr>
                  <a:t>PREVENTIVE CARE INITIATIVES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rgbClr val="374151"/>
                    </a:solidFill>
                  </a:rPr>
                  <a:t>Enables hospitals</a:t>
                </a:r>
                <a:r>
                  <a:rPr lang="en-US" sz="1400" b="0" i="0">
                    <a:solidFill>
                      <a:srgbClr val="374151"/>
                    </a:solidFill>
                    <a:effectLst/>
                  </a:rPr>
                  <a:t> to implement </a:t>
                </a:r>
                <a:r>
                  <a:rPr lang="en-US" sz="1400" b="1" i="0">
                    <a:solidFill>
                      <a:srgbClr val="374151"/>
                    </a:solidFill>
                    <a:effectLst/>
                  </a:rPr>
                  <a:t>targeted preventive care initiatives</a:t>
                </a:r>
                <a:r>
                  <a:rPr lang="en-US" sz="1400" b="0" i="0">
                    <a:solidFill>
                      <a:srgbClr val="374151"/>
                    </a:solidFill>
                    <a:effectLst/>
                  </a:rPr>
                  <a:t>.</a:t>
                </a:r>
                <a:br>
                  <a:rPr lang="en-US" sz="1400"/>
                </a:br>
                <a:endParaRPr lang="en-US" sz="1400">
                  <a:solidFill>
                    <a:prstClr val="black">
                      <a:lumMod val="65000"/>
                      <a:lumOff val="35000"/>
                    </a:prstClr>
                  </a:solidFill>
                  <a:ea typeface="Batang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4AF5699-CCF0-652A-7C2F-AFEEA8770FCA}"/>
                  </a:ext>
                </a:extLst>
              </p:cNvPr>
              <p:cNvSpPr/>
              <p:nvPr/>
            </p:nvSpPr>
            <p:spPr>
              <a:xfrm>
                <a:off x="1728894" y="1331269"/>
                <a:ext cx="2424737" cy="706666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defTabSz="685800">
                  <a:defRPr/>
                </a:pPr>
                <a:r>
                  <a:rPr lang="en-US" sz="1400" u="sng">
                    <a:solidFill>
                      <a:srgbClr val="04A597"/>
                    </a:solidFill>
                    <a:latin typeface="Arial"/>
                    <a:cs typeface="Arial"/>
                  </a:rPr>
                  <a:t>FINANCIAL MANAGEMENT</a:t>
                </a:r>
              </a:p>
              <a:p>
                <a:pPr marL="285750" indent="-285750" defTabSz="685800">
                  <a:buFont typeface="Arial"/>
                  <a:buChar char="•"/>
                  <a:defRPr/>
                </a:pPr>
                <a:r>
                  <a:rPr lang="en-US" sz="1400" b="1">
                    <a:cs typeface="Arial"/>
                  </a:rPr>
                  <a:t>Planning</a:t>
                </a:r>
                <a:r>
                  <a:rPr lang="en-US" sz="1400">
                    <a:cs typeface="Arial"/>
                  </a:rPr>
                  <a:t> and </a:t>
                </a:r>
                <a:r>
                  <a:rPr lang="en-US" sz="1400" b="1">
                    <a:cs typeface="Arial"/>
                  </a:rPr>
                  <a:t>budgeting</a:t>
                </a:r>
                <a:r>
                  <a:rPr lang="en-US" sz="1400">
                    <a:cs typeface="Arial"/>
                  </a:rPr>
                  <a:t>.</a:t>
                </a:r>
              </a:p>
              <a:p>
                <a:pPr marL="285750" indent="-285750" defTabSz="685800">
                  <a:buFont typeface="Arial"/>
                  <a:buChar char="•"/>
                  <a:defRPr/>
                </a:pPr>
                <a:r>
                  <a:rPr lang="en-US" sz="1400">
                    <a:latin typeface="Arial"/>
                    <a:ea typeface="Batang"/>
                    <a:cs typeface="Arial"/>
                  </a:rPr>
                  <a:t>Revenue Estimation.</a:t>
                </a:r>
                <a:endParaRPr lang="en-US" sz="1400">
                  <a:latin typeface="Arial" panose="020B0604020202020204" pitchFamily="34" charset="0"/>
                  <a:ea typeface="Batang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64A350E-53FC-9590-E367-F702620203B1}"/>
                  </a:ext>
                </a:extLst>
              </p:cNvPr>
              <p:cNvSpPr/>
              <p:nvPr/>
            </p:nvSpPr>
            <p:spPr>
              <a:xfrm>
                <a:off x="908279" y="3151735"/>
                <a:ext cx="2916567" cy="1118888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defTabSz="685800">
                  <a:defRPr/>
                </a:pPr>
                <a:r>
                  <a:rPr lang="en-US" sz="1400" u="sng">
                    <a:solidFill>
                      <a:srgbClr val="775CA3"/>
                    </a:solidFill>
                    <a:latin typeface="Arial"/>
                    <a:cs typeface="Arial"/>
                  </a:rPr>
                  <a:t>BED ALLOCATION</a:t>
                </a:r>
              </a:p>
              <a:p>
                <a:pPr marL="285750" indent="-285750" defTabSz="685800">
                  <a:buFont typeface="Arial"/>
                  <a:buChar char="•"/>
                  <a:defRPr/>
                </a:pPr>
                <a:r>
                  <a:rPr lang="en-US" sz="1400">
                    <a:ea typeface="Batang"/>
                    <a:cs typeface="Segoe UI"/>
                  </a:rPr>
                  <a:t>Helps hospitals to know the </a:t>
                </a:r>
                <a:r>
                  <a:rPr lang="en-US" sz="1400" b="1">
                    <a:ea typeface="Batang"/>
                    <a:cs typeface="Segoe UI"/>
                  </a:rPr>
                  <a:t>number of beds required </a:t>
                </a:r>
                <a:r>
                  <a:rPr lang="en-US" sz="1400">
                    <a:ea typeface="Batang"/>
                    <a:cs typeface="Segoe UI"/>
                  </a:rPr>
                  <a:t>and the point of time when </a:t>
                </a:r>
                <a:r>
                  <a:rPr lang="en-US" sz="1400" b="1">
                    <a:ea typeface="Batang"/>
                    <a:cs typeface="Segoe UI"/>
                  </a:rPr>
                  <a:t>bed demand </a:t>
                </a:r>
                <a:r>
                  <a:rPr lang="en-US" sz="1400">
                    <a:ea typeface="Batang"/>
                    <a:cs typeface="Segoe UI"/>
                  </a:rPr>
                  <a:t>will be </a:t>
                </a:r>
                <a:r>
                  <a:rPr lang="en-US" sz="1400" b="1">
                    <a:ea typeface="Batang"/>
                    <a:cs typeface="Segoe UI"/>
                  </a:rPr>
                  <a:t>high</a:t>
                </a:r>
                <a:r>
                  <a:rPr lang="en-US" sz="1400">
                    <a:ea typeface="Batang"/>
                    <a:cs typeface="Segoe UI"/>
                  </a:rPr>
                  <a:t>.</a:t>
                </a:r>
                <a:endParaRPr lang="en-US" sz="1400">
                  <a:ea typeface="Batang" panose="02030600000101010101" pitchFamily="18" charset="-127"/>
                  <a:cs typeface="Segoe UI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FA83C6-3292-3743-313B-03BF4EC71950}"/>
                  </a:ext>
                </a:extLst>
              </p:cNvPr>
              <p:cNvSpPr/>
              <p:nvPr/>
            </p:nvSpPr>
            <p:spPr>
              <a:xfrm>
                <a:off x="8736305" y="5073789"/>
                <a:ext cx="2424737" cy="1324999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defTabSz="685800">
                  <a:defRPr/>
                </a:pPr>
                <a:r>
                  <a:rPr lang="en-US" sz="1400" u="sng">
                    <a:solidFill>
                      <a:srgbClr val="9D649E"/>
                    </a:solidFill>
                    <a:latin typeface="Arial"/>
                    <a:cs typeface="Arial"/>
                  </a:rPr>
                  <a:t>PATIENT QUALITY CARE</a:t>
                </a:r>
              </a:p>
              <a:p>
                <a:pPr marL="285750" indent="-285750" defTabSz="685800">
                  <a:buFont typeface="Arial"/>
                  <a:buChar char="•"/>
                  <a:defRPr/>
                </a:pPr>
                <a:r>
                  <a:rPr lang="en-US" sz="1400">
                    <a:solidFill>
                      <a:srgbClr val="374151"/>
                    </a:solidFill>
                  </a:rPr>
                  <a:t>H</a:t>
                </a:r>
                <a:r>
                  <a:rPr lang="en-US" sz="1400" b="0" i="0">
                    <a:solidFill>
                      <a:srgbClr val="374151"/>
                    </a:solidFill>
                    <a:effectLst/>
                  </a:rPr>
                  <a:t>elp hospitals </a:t>
                </a:r>
                <a:r>
                  <a:rPr lang="en-US" sz="1400" b="1" i="0">
                    <a:solidFill>
                      <a:srgbClr val="374151"/>
                    </a:solidFill>
                    <a:effectLst/>
                  </a:rPr>
                  <a:t>anticipate potential surges</a:t>
                </a:r>
                <a:r>
                  <a:rPr lang="en-US" sz="1400" b="0" i="0">
                    <a:solidFill>
                      <a:srgbClr val="374151"/>
                    </a:solidFill>
                    <a:effectLst/>
                  </a:rPr>
                  <a:t> and prepare in advance</a:t>
                </a:r>
                <a:r>
                  <a:rPr lang="en-US" sz="1400">
                    <a:solidFill>
                      <a:srgbClr val="374151"/>
                    </a:solidFill>
                  </a:rPr>
                  <a:t>. </a:t>
                </a:r>
                <a:endParaRPr lang="en-US" sz="1400" b="0" i="0">
                  <a:solidFill>
                    <a:srgbClr val="374151"/>
                  </a:solidFill>
                  <a:effectLst/>
                  <a:cs typeface="Arial"/>
                </a:endParaRPr>
              </a:p>
              <a:p>
                <a:pPr marL="285750" indent="-285750" defTabSz="685800">
                  <a:buFont typeface="Arial"/>
                  <a:buChar char="•"/>
                  <a:defRPr/>
                </a:pPr>
                <a:r>
                  <a:rPr lang="en-US" sz="1400" b="1">
                    <a:solidFill>
                      <a:srgbClr val="374151"/>
                    </a:solidFill>
                  </a:rPr>
                  <a:t>T</a:t>
                </a:r>
                <a:r>
                  <a:rPr lang="en-US" sz="1400" b="1" i="0">
                    <a:solidFill>
                      <a:srgbClr val="374151"/>
                    </a:solidFill>
                    <a:effectLst/>
                  </a:rPr>
                  <a:t>imely attention </a:t>
                </a:r>
                <a:r>
                  <a:rPr lang="en-US" sz="1400" b="0" i="0">
                    <a:solidFill>
                      <a:srgbClr val="374151"/>
                    </a:solidFill>
                    <a:effectLst/>
                  </a:rPr>
                  <a:t>and </a:t>
                </a:r>
                <a:r>
                  <a:rPr lang="en-US" sz="1400" b="1" i="0">
                    <a:solidFill>
                      <a:srgbClr val="374151"/>
                    </a:solidFill>
                    <a:effectLst/>
                  </a:rPr>
                  <a:t>treatment</a:t>
                </a:r>
                <a:r>
                  <a:rPr lang="en-US" sz="1400" b="0" i="0">
                    <a:solidFill>
                      <a:srgbClr val="374151"/>
                    </a:solidFill>
                    <a:effectLst/>
                  </a:rPr>
                  <a:t> for patients.</a:t>
                </a:r>
                <a:endParaRPr lang="en-US" sz="1400">
                  <a:solidFill>
                    <a:prstClr val="black">
                      <a:lumMod val="65000"/>
                      <a:lumOff val="35000"/>
                    </a:prstClr>
                  </a:solidFill>
                  <a:ea typeface="Batang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DFF76B-C5CD-A9F9-DA4E-8D1203417D7B}"/>
                </a:ext>
              </a:extLst>
            </p:cNvPr>
            <p:cNvGrpSpPr/>
            <p:nvPr/>
          </p:nvGrpSpPr>
          <p:grpSpPr>
            <a:xfrm>
              <a:off x="3706166" y="1265279"/>
              <a:ext cx="4779669" cy="4777363"/>
              <a:chOff x="3706166" y="1215215"/>
              <a:chExt cx="4779669" cy="477736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3776AAD-FAA1-E793-AB00-B877A4814A31}"/>
                  </a:ext>
                </a:extLst>
              </p:cNvPr>
              <p:cNvGrpSpPr/>
              <p:nvPr/>
            </p:nvGrpSpPr>
            <p:grpSpPr>
              <a:xfrm>
                <a:off x="3706166" y="1215215"/>
                <a:ext cx="4779669" cy="4777363"/>
                <a:chOff x="3706166" y="1215215"/>
                <a:chExt cx="4779669" cy="477736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A2AA42A-172C-02FE-9AEA-DF7F26C1D626}"/>
                    </a:ext>
                  </a:extLst>
                </p:cNvPr>
                <p:cNvGrpSpPr/>
                <p:nvPr/>
              </p:nvGrpSpPr>
              <p:grpSpPr>
                <a:xfrm>
                  <a:off x="3706166" y="1215215"/>
                  <a:ext cx="4779669" cy="4777363"/>
                  <a:chOff x="3904433" y="1215215"/>
                  <a:chExt cx="4779669" cy="4777363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E429840F-87F3-85E3-CCC9-2B42DF52DEAD}"/>
                      </a:ext>
                    </a:extLst>
                  </p:cNvPr>
                  <p:cNvSpPr/>
                  <p:nvPr/>
                </p:nvSpPr>
                <p:spPr>
                  <a:xfrm>
                    <a:off x="4238074" y="1215216"/>
                    <a:ext cx="2432347" cy="1774149"/>
                  </a:xfrm>
                  <a:custGeom>
                    <a:avLst/>
                    <a:gdLst>
                      <a:gd name="connsiteX0" fmla="*/ 2033335 w 2432347"/>
                      <a:gd name="connsiteY0" fmla="*/ 0 h 1774149"/>
                      <a:gd name="connsiteX1" fmla="*/ 2033335 w 2432347"/>
                      <a:gd name="connsiteY1" fmla="*/ 485433 h 1774149"/>
                      <a:gd name="connsiteX2" fmla="*/ 2063612 w 2432347"/>
                      <a:gd name="connsiteY2" fmla="*/ 440527 h 1774149"/>
                      <a:gd name="connsiteX3" fmla="*/ 2216347 w 2432347"/>
                      <a:gd name="connsiteY3" fmla="*/ 377262 h 1774149"/>
                      <a:gd name="connsiteX4" fmla="*/ 2432347 w 2432347"/>
                      <a:gd name="connsiteY4" fmla="*/ 593262 h 1774149"/>
                      <a:gd name="connsiteX5" fmla="*/ 2216347 w 2432347"/>
                      <a:gd name="connsiteY5" fmla="*/ 809262 h 1774149"/>
                      <a:gd name="connsiteX6" fmla="*/ 2063612 w 2432347"/>
                      <a:gd name="connsiteY6" fmla="*/ 745997 h 1774149"/>
                      <a:gd name="connsiteX7" fmla="*/ 2033335 w 2432347"/>
                      <a:gd name="connsiteY7" fmla="*/ 701091 h 1774149"/>
                      <a:gd name="connsiteX8" fmla="*/ 2033335 w 2432347"/>
                      <a:gd name="connsiteY8" fmla="*/ 1198939 h 1774149"/>
                      <a:gd name="connsiteX9" fmla="*/ 1934432 w 2432347"/>
                      <a:gd name="connsiteY9" fmla="*/ 1203933 h 1774149"/>
                      <a:gd name="connsiteX10" fmla="*/ 1068684 w 2432347"/>
                      <a:gd name="connsiteY10" fmla="*/ 1722840 h 1774149"/>
                      <a:gd name="connsiteX11" fmla="*/ 1037513 w 2432347"/>
                      <a:gd name="connsiteY11" fmla="*/ 1774149 h 1774149"/>
                      <a:gd name="connsiteX12" fmla="*/ 719876 w 2432347"/>
                      <a:gd name="connsiteY12" fmla="*/ 1590761 h 1774149"/>
                      <a:gd name="connsiteX13" fmla="*/ 741409 w 2432347"/>
                      <a:gd name="connsiteY13" fmla="*/ 1579073 h 1774149"/>
                      <a:gd name="connsiteX14" fmla="*/ 860449 w 2432347"/>
                      <a:gd name="connsiteY14" fmla="*/ 1355185 h 1774149"/>
                      <a:gd name="connsiteX15" fmla="*/ 590449 w 2432347"/>
                      <a:gd name="connsiteY15" fmla="*/ 1085185 h 1774149"/>
                      <a:gd name="connsiteX16" fmla="*/ 320449 w 2432347"/>
                      <a:gd name="connsiteY16" fmla="*/ 1355185 h 1774149"/>
                      <a:gd name="connsiteX17" fmla="*/ 320981 w 2432347"/>
                      <a:gd name="connsiteY17" fmla="*/ 1360459 h 1774149"/>
                      <a:gd name="connsiteX18" fmla="*/ 0 w 2432347"/>
                      <a:gd name="connsiteY18" fmla="*/ 1175141 h 1774149"/>
                      <a:gd name="connsiteX19" fmla="*/ 74505 w 2432347"/>
                      <a:gd name="connsiteY19" fmla="*/ 1052502 h 1774149"/>
                      <a:gd name="connsiteX20" fmla="*/ 1811847 w 2432347"/>
                      <a:gd name="connsiteY20" fmla="*/ 11184 h 1774149"/>
                      <a:gd name="connsiteX21" fmla="*/ 2033335 w 2432347"/>
                      <a:gd name="connsiteY21" fmla="*/ 0 h 1774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432347" h="1774149">
                        <a:moveTo>
                          <a:pt x="2033335" y="0"/>
                        </a:moveTo>
                        <a:lnTo>
                          <a:pt x="2033335" y="485433"/>
                        </a:lnTo>
                        <a:lnTo>
                          <a:pt x="2063612" y="440527"/>
                        </a:lnTo>
                        <a:cubicBezTo>
                          <a:pt x="2102700" y="401439"/>
                          <a:pt x="2156700" y="377262"/>
                          <a:pt x="2216347" y="377262"/>
                        </a:cubicBezTo>
                        <a:cubicBezTo>
                          <a:pt x="2335641" y="377262"/>
                          <a:pt x="2432347" y="473968"/>
                          <a:pt x="2432347" y="593262"/>
                        </a:cubicBezTo>
                        <a:cubicBezTo>
                          <a:pt x="2432347" y="712556"/>
                          <a:pt x="2335641" y="809262"/>
                          <a:pt x="2216347" y="809262"/>
                        </a:cubicBezTo>
                        <a:cubicBezTo>
                          <a:pt x="2156700" y="809262"/>
                          <a:pt x="2102700" y="785086"/>
                          <a:pt x="2063612" y="745997"/>
                        </a:cubicBezTo>
                        <a:lnTo>
                          <a:pt x="2033335" y="701091"/>
                        </a:lnTo>
                        <a:lnTo>
                          <a:pt x="2033335" y="1198939"/>
                        </a:lnTo>
                        <a:lnTo>
                          <a:pt x="1934432" y="1203933"/>
                        </a:lnTo>
                        <a:cubicBezTo>
                          <a:pt x="1574122" y="1240525"/>
                          <a:pt x="1261296" y="1437737"/>
                          <a:pt x="1068684" y="1722840"/>
                        </a:cubicBezTo>
                        <a:lnTo>
                          <a:pt x="1037513" y="1774149"/>
                        </a:lnTo>
                        <a:lnTo>
                          <a:pt x="719876" y="1590761"/>
                        </a:lnTo>
                        <a:lnTo>
                          <a:pt x="741409" y="1579073"/>
                        </a:lnTo>
                        <a:cubicBezTo>
                          <a:pt x="813229" y="1530552"/>
                          <a:pt x="860449" y="1448383"/>
                          <a:pt x="860449" y="1355185"/>
                        </a:cubicBezTo>
                        <a:cubicBezTo>
                          <a:pt x="860449" y="1206068"/>
                          <a:pt x="739566" y="1085185"/>
                          <a:pt x="590449" y="1085185"/>
                        </a:cubicBezTo>
                        <a:cubicBezTo>
                          <a:pt x="441332" y="1085185"/>
                          <a:pt x="320449" y="1206068"/>
                          <a:pt x="320449" y="1355185"/>
                        </a:cubicBezTo>
                        <a:lnTo>
                          <a:pt x="320981" y="1360459"/>
                        </a:lnTo>
                        <a:lnTo>
                          <a:pt x="0" y="1175141"/>
                        </a:lnTo>
                        <a:lnTo>
                          <a:pt x="74505" y="1052502"/>
                        </a:lnTo>
                        <a:cubicBezTo>
                          <a:pt x="461029" y="480372"/>
                          <a:pt x="1088794" y="84615"/>
                          <a:pt x="1811847" y="11184"/>
                        </a:cubicBezTo>
                        <a:lnTo>
                          <a:pt x="2033335" y="0"/>
                        </a:lnTo>
                        <a:close/>
                      </a:path>
                    </a:pathLst>
                  </a:custGeom>
                  <a:solidFill>
                    <a:srgbClr val="04A59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35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4686A8D-4111-4AE3-0A3F-6FEF88D5A440}"/>
                      </a:ext>
                    </a:extLst>
                  </p:cNvPr>
                  <p:cNvSpPr/>
                  <p:nvPr/>
                </p:nvSpPr>
                <p:spPr>
                  <a:xfrm>
                    <a:off x="6317127" y="1215215"/>
                    <a:ext cx="2033334" cy="1843508"/>
                  </a:xfrm>
                  <a:custGeom>
                    <a:avLst/>
                    <a:gdLst>
                      <a:gd name="connsiteX0" fmla="*/ 0 w 2033334"/>
                      <a:gd name="connsiteY0" fmla="*/ 0 h 1843508"/>
                      <a:gd name="connsiteX1" fmla="*/ 221487 w 2033334"/>
                      <a:gd name="connsiteY1" fmla="*/ 11184 h 1843508"/>
                      <a:gd name="connsiteX2" fmla="*/ 1958829 w 2033334"/>
                      <a:gd name="connsiteY2" fmla="*/ 1052502 h 1843508"/>
                      <a:gd name="connsiteX3" fmla="*/ 2033334 w 2033334"/>
                      <a:gd name="connsiteY3" fmla="*/ 1175141 h 1843508"/>
                      <a:gd name="connsiteX4" fmla="*/ 1622947 w 2033334"/>
                      <a:gd name="connsiteY4" fmla="*/ 1412079 h 1843508"/>
                      <a:gd name="connsiteX5" fmla="*/ 1660820 w 2033334"/>
                      <a:gd name="connsiteY5" fmla="*/ 1415896 h 1843508"/>
                      <a:gd name="connsiteX6" fmla="*/ 1833288 w 2033334"/>
                      <a:gd name="connsiteY6" fmla="*/ 1627508 h 1843508"/>
                      <a:gd name="connsiteX7" fmla="*/ 1617288 w 2033334"/>
                      <a:gd name="connsiteY7" fmla="*/ 1843508 h 1843508"/>
                      <a:gd name="connsiteX8" fmla="*/ 1401288 w 2033334"/>
                      <a:gd name="connsiteY8" fmla="*/ 1627508 h 1843508"/>
                      <a:gd name="connsiteX9" fmla="*/ 1418263 w 2033334"/>
                      <a:gd name="connsiteY9" fmla="*/ 1543431 h 1843508"/>
                      <a:gd name="connsiteX10" fmla="*/ 1432810 w 2033334"/>
                      <a:gd name="connsiteY10" fmla="*/ 1521854 h 1843508"/>
                      <a:gd name="connsiteX11" fmla="*/ 995821 w 2033334"/>
                      <a:gd name="connsiteY11" fmla="*/ 1774150 h 1843508"/>
                      <a:gd name="connsiteX12" fmla="*/ 964650 w 2033334"/>
                      <a:gd name="connsiteY12" fmla="*/ 1722840 h 1843508"/>
                      <a:gd name="connsiteX13" fmla="*/ 98902 w 2033334"/>
                      <a:gd name="connsiteY13" fmla="*/ 1203933 h 1843508"/>
                      <a:gd name="connsiteX14" fmla="*/ 0 w 2033334"/>
                      <a:gd name="connsiteY14" fmla="*/ 1198939 h 1843508"/>
                      <a:gd name="connsiteX15" fmla="*/ 0 w 2033334"/>
                      <a:gd name="connsiteY15" fmla="*/ 824569 h 1843508"/>
                      <a:gd name="connsiteX16" fmla="*/ 32198 w 2033334"/>
                      <a:gd name="connsiteY16" fmla="*/ 842045 h 1843508"/>
                      <a:gd name="connsiteX17" fmla="*/ 137294 w 2033334"/>
                      <a:gd name="connsiteY17" fmla="*/ 863263 h 1843508"/>
                      <a:gd name="connsiteX18" fmla="*/ 407294 w 2033334"/>
                      <a:gd name="connsiteY18" fmla="*/ 593263 h 1843508"/>
                      <a:gd name="connsiteX19" fmla="*/ 137294 w 2033334"/>
                      <a:gd name="connsiteY19" fmla="*/ 323263 h 1843508"/>
                      <a:gd name="connsiteX20" fmla="*/ 32198 w 2033334"/>
                      <a:gd name="connsiteY20" fmla="*/ 344481 h 1843508"/>
                      <a:gd name="connsiteX21" fmla="*/ 0 w 2033334"/>
                      <a:gd name="connsiteY21" fmla="*/ 361957 h 1843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033334" h="1843508">
                        <a:moveTo>
                          <a:pt x="0" y="0"/>
                        </a:moveTo>
                        <a:lnTo>
                          <a:pt x="221487" y="11184"/>
                        </a:lnTo>
                        <a:cubicBezTo>
                          <a:pt x="944540" y="84615"/>
                          <a:pt x="1572305" y="480372"/>
                          <a:pt x="1958829" y="1052502"/>
                        </a:cubicBezTo>
                        <a:lnTo>
                          <a:pt x="2033334" y="1175141"/>
                        </a:lnTo>
                        <a:lnTo>
                          <a:pt x="1622947" y="1412079"/>
                        </a:lnTo>
                        <a:lnTo>
                          <a:pt x="1660820" y="1415896"/>
                        </a:lnTo>
                        <a:cubicBezTo>
                          <a:pt x="1759248" y="1436038"/>
                          <a:pt x="1833288" y="1523126"/>
                          <a:pt x="1833288" y="1627508"/>
                        </a:cubicBezTo>
                        <a:cubicBezTo>
                          <a:pt x="1833288" y="1746802"/>
                          <a:pt x="1736582" y="1843508"/>
                          <a:pt x="1617288" y="1843508"/>
                        </a:cubicBezTo>
                        <a:cubicBezTo>
                          <a:pt x="1497994" y="1843508"/>
                          <a:pt x="1401288" y="1746802"/>
                          <a:pt x="1401288" y="1627508"/>
                        </a:cubicBezTo>
                        <a:cubicBezTo>
                          <a:pt x="1401288" y="1597685"/>
                          <a:pt x="1407332" y="1569273"/>
                          <a:pt x="1418263" y="1543431"/>
                        </a:cubicBezTo>
                        <a:lnTo>
                          <a:pt x="1432810" y="1521854"/>
                        </a:lnTo>
                        <a:lnTo>
                          <a:pt x="995821" y="1774150"/>
                        </a:lnTo>
                        <a:lnTo>
                          <a:pt x="964650" y="1722840"/>
                        </a:lnTo>
                        <a:cubicBezTo>
                          <a:pt x="772039" y="1437737"/>
                          <a:pt x="459213" y="1240525"/>
                          <a:pt x="98902" y="1203933"/>
                        </a:cubicBezTo>
                        <a:lnTo>
                          <a:pt x="0" y="1198939"/>
                        </a:lnTo>
                        <a:lnTo>
                          <a:pt x="0" y="824569"/>
                        </a:lnTo>
                        <a:lnTo>
                          <a:pt x="32198" y="842045"/>
                        </a:lnTo>
                        <a:cubicBezTo>
                          <a:pt x="64500" y="855708"/>
                          <a:pt x="100015" y="863263"/>
                          <a:pt x="137294" y="863263"/>
                        </a:cubicBezTo>
                        <a:cubicBezTo>
                          <a:pt x="286411" y="863263"/>
                          <a:pt x="407294" y="742380"/>
                          <a:pt x="407294" y="593263"/>
                        </a:cubicBezTo>
                        <a:cubicBezTo>
                          <a:pt x="407294" y="444146"/>
                          <a:pt x="286411" y="323263"/>
                          <a:pt x="137294" y="323263"/>
                        </a:cubicBezTo>
                        <a:cubicBezTo>
                          <a:pt x="100015" y="323263"/>
                          <a:pt x="64500" y="330818"/>
                          <a:pt x="32198" y="344481"/>
                        </a:cubicBezTo>
                        <a:lnTo>
                          <a:pt x="0" y="361957"/>
                        </a:lnTo>
                        <a:close/>
                      </a:path>
                    </a:pathLst>
                  </a:custGeom>
                  <a:solidFill>
                    <a:srgbClr val="1890AD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35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8D032BF7-D3FD-D0D8-C44D-AC8847664069}"/>
                      </a:ext>
                    </a:extLst>
                  </p:cNvPr>
                  <p:cNvSpPr/>
                  <p:nvPr/>
                </p:nvSpPr>
                <p:spPr>
                  <a:xfrm>
                    <a:off x="3904433" y="2354401"/>
                    <a:ext cx="1347411" cy="2423952"/>
                  </a:xfrm>
                  <a:custGeom>
                    <a:avLst/>
                    <a:gdLst>
                      <a:gd name="connsiteX0" fmla="*/ 924090 w 1347411"/>
                      <a:gd name="connsiteY0" fmla="*/ 0 h 2423952"/>
                      <a:gd name="connsiteX1" fmla="*/ 1140090 w 1347411"/>
                      <a:gd name="connsiteY1" fmla="*/ 216000 h 2423952"/>
                      <a:gd name="connsiteX2" fmla="*/ 1008167 w 1347411"/>
                      <a:gd name="connsiteY2" fmla="*/ 415026 h 2423952"/>
                      <a:gd name="connsiteX3" fmla="*/ 927116 w 1347411"/>
                      <a:gd name="connsiteY3" fmla="*/ 431389 h 2423952"/>
                      <a:gd name="connsiteX4" fmla="*/ 1347411 w 1347411"/>
                      <a:gd name="connsiteY4" fmla="*/ 674047 h 2423952"/>
                      <a:gd name="connsiteX5" fmla="*/ 1342674 w 1347411"/>
                      <a:gd name="connsiteY5" fmla="*/ 681843 h 2423952"/>
                      <a:gd name="connsiteX6" fmla="*/ 1198939 w 1347411"/>
                      <a:gd name="connsiteY6" fmla="*/ 1249495 h 2423952"/>
                      <a:gd name="connsiteX7" fmla="*/ 1342674 w 1347411"/>
                      <a:gd name="connsiteY7" fmla="*/ 1817147 h 2423952"/>
                      <a:gd name="connsiteX8" fmla="*/ 1347411 w 1347411"/>
                      <a:gd name="connsiteY8" fmla="*/ 1824944 h 2423952"/>
                      <a:gd name="connsiteX9" fmla="*/ 1021214 w 1347411"/>
                      <a:gd name="connsiteY9" fmla="*/ 2013274 h 2423952"/>
                      <a:gd name="connsiteX10" fmla="*/ 1015808 w 1347411"/>
                      <a:gd name="connsiteY10" fmla="*/ 1959641 h 2423952"/>
                      <a:gd name="connsiteX11" fmla="*/ 751293 w 1347411"/>
                      <a:gd name="connsiteY11" fmla="*/ 1744055 h 2423952"/>
                      <a:gd name="connsiteX12" fmla="*/ 481293 w 1347411"/>
                      <a:gd name="connsiteY12" fmla="*/ 2014055 h 2423952"/>
                      <a:gd name="connsiteX13" fmla="*/ 600333 w 1347411"/>
                      <a:gd name="connsiteY13" fmla="*/ 2237943 h 2423952"/>
                      <a:gd name="connsiteX14" fmla="*/ 616694 w 1347411"/>
                      <a:gd name="connsiteY14" fmla="*/ 2246824 h 2423952"/>
                      <a:gd name="connsiteX15" fmla="*/ 309898 w 1347411"/>
                      <a:gd name="connsiteY15" fmla="*/ 2423952 h 2423952"/>
                      <a:gd name="connsiteX16" fmla="*/ 288440 w 1347411"/>
                      <a:gd name="connsiteY16" fmla="*/ 2388632 h 2423952"/>
                      <a:gd name="connsiteX17" fmla="*/ 0 w 1347411"/>
                      <a:gd name="connsiteY17" fmla="*/ 1249495 h 2423952"/>
                      <a:gd name="connsiteX18" fmla="*/ 288440 w 1347411"/>
                      <a:gd name="connsiteY18" fmla="*/ 110358 h 2423952"/>
                      <a:gd name="connsiteX19" fmla="*/ 309898 w 1347411"/>
                      <a:gd name="connsiteY19" fmla="*/ 75038 h 2423952"/>
                      <a:gd name="connsiteX20" fmla="*/ 741245 w 1347411"/>
                      <a:gd name="connsiteY20" fmla="*/ 324077 h 2423952"/>
                      <a:gd name="connsiteX21" fmla="*/ 725065 w 1347411"/>
                      <a:gd name="connsiteY21" fmla="*/ 300077 h 2423952"/>
                      <a:gd name="connsiteX22" fmla="*/ 708090 w 1347411"/>
                      <a:gd name="connsiteY22" fmla="*/ 216000 h 2423952"/>
                      <a:gd name="connsiteX23" fmla="*/ 924090 w 1347411"/>
                      <a:gd name="connsiteY23" fmla="*/ 0 h 2423952"/>
                      <a:gd name="connsiteX0" fmla="*/ 924090 w 1347411"/>
                      <a:gd name="connsiteY0" fmla="*/ 0 h 2423952"/>
                      <a:gd name="connsiteX1" fmla="*/ 1140090 w 1347411"/>
                      <a:gd name="connsiteY1" fmla="*/ 216000 h 2423952"/>
                      <a:gd name="connsiteX2" fmla="*/ 1008167 w 1347411"/>
                      <a:gd name="connsiteY2" fmla="*/ 415026 h 2423952"/>
                      <a:gd name="connsiteX3" fmla="*/ 927116 w 1347411"/>
                      <a:gd name="connsiteY3" fmla="*/ 431389 h 2423952"/>
                      <a:gd name="connsiteX4" fmla="*/ 1347411 w 1347411"/>
                      <a:gd name="connsiteY4" fmla="*/ 674047 h 2423952"/>
                      <a:gd name="connsiteX5" fmla="*/ 1342674 w 1347411"/>
                      <a:gd name="connsiteY5" fmla="*/ 681843 h 2423952"/>
                      <a:gd name="connsiteX6" fmla="*/ 1198939 w 1347411"/>
                      <a:gd name="connsiteY6" fmla="*/ 1249495 h 2423952"/>
                      <a:gd name="connsiteX7" fmla="*/ 1342674 w 1347411"/>
                      <a:gd name="connsiteY7" fmla="*/ 1817147 h 2423952"/>
                      <a:gd name="connsiteX8" fmla="*/ 1347411 w 1347411"/>
                      <a:gd name="connsiteY8" fmla="*/ 1824944 h 2423952"/>
                      <a:gd name="connsiteX9" fmla="*/ 1021214 w 1347411"/>
                      <a:gd name="connsiteY9" fmla="*/ 2013274 h 2423952"/>
                      <a:gd name="connsiteX10" fmla="*/ 1015808 w 1347411"/>
                      <a:gd name="connsiteY10" fmla="*/ 1959641 h 2423952"/>
                      <a:gd name="connsiteX11" fmla="*/ 751293 w 1347411"/>
                      <a:gd name="connsiteY11" fmla="*/ 1744055 h 2423952"/>
                      <a:gd name="connsiteX12" fmla="*/ 481293 w 1347411"/>
                      <a:gd name="connsiteY12" fmla="*/ 2014055 h 2423952"/>
                      <a:gd name="connsiteX13" fmla="*/ 600333 w 1347411"/>
                      <a:gd name="connsiteY13" fmla="*/ 2237943 h 2423952"/>
                      <a:gd name="connsiteX14" fmla="*/ 616694 w 1347411"/>
                      <a:gd name="connsiteY14" fmla="*/ 2246824 h 2423952"/>
                      <a:gd name="connsiteX15" fmla="*/ 309898 w 1347411"/>
                      <a:gd name="connsiteY15" fmla="*/ 2423952 h 2423952"/>
                      <a:gd name="connsiteX16" fmla="*/ 288440 w 1347411"/>
                      <a:gd name="connsiteY16" fmla="*/ 2388632 h 2423952"/>
                      <a:gd name="connsiteX17" fmla="*/ 0 w 1347411"/>
                      <a:gd name="connsiteY17" fmla="*/ 1249495 h 2423952"/>
                      <a:gd name="connsiteX18" fmla="*/ 288440 w 1347411"/>
                      <a:gd name="connsiteY18" fmla="*/ 110358 h 2423952"/>
                      <a:gd name="connsiteX19" fmla="*/ 309898 w 1347411"/>
                      <a:gd name="connsiteY19" fmla="*/ 75038 h 2423952"/>
                      <a:gd name="connsiteX20" fmla="*/ 741245 w 1347411"/>
                      <a:gd name="connsiteY20" fmla="*/ 324077 h 2423952"/>
                      <a:gd name="connsiteX21" fmla="*/ 725065 w 1347411"/>
                      <a:gd name="connsiteY21" fmla="*/ 300077 h 2423952"/>
                      <a:gd name="connsiteX22" fmla="*/ 708090 w 1347411"/>
                      <a:gd name="connsiteY22" fmla="*/ 216000 h 2423952"/>
                      <a:gd name="connsiteX23" fmla="*/ 924090 w 1347411"/>
                      <a:gd name="connsiteY23" fmla="*/ 0 h 2423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347411" h="2423952">
                        <a:moveTo>
                          <a:pt x="924090" y="0"/>
                        </a:moveTo>
                        <a:cubicBezTo>
                          <a:pt x="1043384" y="0"/>
                          <a:pt x="1140090" y="96706"/>
                          <a:pt x="1140090" y="216000"/>
                        </a:cubicBezTo>
                        <a:cubicBezTo>
                          <a:pt x="1140090" y="305471"/>
                          <a:pt x="1085693" y="382235"/>
                          <a:pt x="1008167" y="415026"/>
                        </a:cubicBezTo>
                        <a:cubicBezTo>
                          <a:pt x="981150" y="420480"/>
                          <a:pt x="966039" y="428317"/>
                          <a:pt x="927116" y="431389"/>
                        </a:cubicBezTo>
                        <a:lnTo>
                          <a:pt x="1347411" y="674047"/>
                        </a:lnTo>
                        <a:lnTo>
                          <a:pt x="1342674" y="681843"/>
                        </a:lnTo>
                        <a:cubicBezTo>
                          <a:pt x="1251008" y="850585"/>
                          <a:pt x="1198939" y="1043960"/>
                          <a:pt x="1198939" y="1249495"/>
                        </a:cubicBezTo>
                        <a:cubicBezTo>
                          <a:pt x="1198939" y="1455031"/>
                          <a:pt x="1251008" y="1648405"/>
                          <a:pt x="1342674" y="1817147"/>
                        </a:cubicBezTo>
                        <a:lnTo>
                          <a:pt x="1347411" y="1824944"/>
                        </a:lnTo>
                        <a:lnTo>
                          <a:pt x="1021214" y="2013274"/>
                        </a:lnTo>
                        <a:lnTo>
                          <a:pt x="1015808" y="1959641"/>
                        </a:lnTo>
                        <a:cubicBezTo>
                          <a:pt x="990631" y="1836606"/>
                          <a:pt x="881771" y="1744055"/>
                          <a:pt x="751293" y="1744055"/>
                        </a:cubicBezTo>
                        <a:cubicBezTo>
                          <a:pt x="602176" y="1744055"/>
                          <a:pt x="481293" y="1864938"/>
                          <a:pt x="481293" y="2014055"/>
                        </a:cubicBezTo>
                        <a:cubicBezTo>
                          <a:pt x="481293" y="2107253"/>
                          <a:pt x="528513" y="2189423"/>
                          <a:pt x="600333" y="2237943"/>
                        </a:cubicBezTo>
                        <a:lnTo>
                          <a:pt x="616694" y="2246824"/>
                        </a:lnTo>
                        <a:lnTo>
                          <a:pt x="309898" y="2423952"/>
                        </a:lnTo>
                        <a:lnTo>
                          <a:pt x="288440" y="2388632"/>
                        </a:lnTo>
                        <a:cubicBezTo>
                          <a:pt x="104489" y="2050009"/>
                          <a:pt x="0" y="1661954"/>
                          <a:pt x="0" y="1249495"/>
                        </a:cubicBezTo>
                        <a:cubicBezTo>
                          <a:pt x="0" y="837036"/>
                          <a:pt x="104489" y="448982"/>
                          <a:pt x="288440" y="110358"/>
                        </a:cubicBezTo>
                        <a:lnTo>
                          <a:pt x="309898" y="75038"/>
                        </a:lnTo>
                        <a:lnTo>
                          <a:pt x="741245" y="324077"/>
                        </a:lnTo>
                        <a:lnTo>
                          <a:pt x="725065" y="300077"/>
                        </a:lnTo>
                        <a:cubicBezTo>
                          <a:pt x="714134" y="274235"/>
                          <a:pt x="708090" y="245824"/>
                          <a:pt x="708090" y="216000"/>
                        </a:cubicBezTo>
                        <a:cubicBezTo>
                          <a:pt x="708090" y="96706"/>
                          <a:pt x="804796" y="0"/>
                          <a:pt x="924090" y="0"/>
                        </a:cubicBezTo>
                        <a:close/>
                      </a:path>
                    </a:pathLst>
                  </a:custGeom>
                  <a:solidFill>
                    <a:srgbClr val="9D649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350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675A0D89-7ACF-397B-182C-A18A743F6DA5}"/>
                      </a:ext>
                    </a:extLst>
                  </p:cNvPr>
                  <p:cNvSpPr/>
                  <p:nvPr/>
                </p:nvSpPr>
                <p:spPr>
                  <a:xfrm>
                    <a:off x="7336692" y="2429439"/>
                    <a:ext cx="1347410" cy="2423035"/>
                  </a:xfrm>
                  <a:custGeom>
                    <a:avLst/>
                    <a:gdLst>
                      <a:gd name="connsiteX0" fmla="*/ 1037513 w 1347410"/>
                      <a:gd name="connsiteY0" fmla="*/ 0 h 2423035"/>
                      <a:gd name="connsiteX1" fmla="*/ 1058970 w 1347410"/>
                      <a:gd name="connsiteY1" fmla="*/ 35320 h 2423035"/>
                      <a:gd name="connsiteX2" fmla="*/ 1347410 w 1347410"/>
                      <a:gd name="connsiteY2" fmla="*/ 1174457 h 2423035"/>
                      <a:gd name="connsiteX3" fmla="*/ 1058970 w 1347410"/>
                      <a:gd name="connsiteY3" fmla="*/ 2313594 h 2423035"/>
                      <a:gd name="connsiteX4" fmla="*/ 1037513 w 1347410"/>
                      <a:gd name="connsiteY4" fmla="*/ 2348914 h 2423035"/>
                      <a:gd name="connsiteX5" fmla="*/ 627421 w 1347410"/>
                      <a:gd name="connsiteY5" fmla="*/ 2112147 h 2423035"/>
                      <a:gd name="connsiteX6" fmla="*/ 634710 w 1347410"/>
                      <a:gd name="connsiteY6" fmla="*/ 2122958 h 2423035"/>
                      <a:gd name="connsiteX7" fmla="*/ 651684 w 1347410"/>
                      <a:gd name="connsiteY7" fmla="*/ 2207035 h 2423035"/>
                      <a:gd name="connsiteX8" fmla="*/ 435684 w 1347410"/>
                      <a:gd name="connsiteY8" fmla="*/ 2423035 h 2423035"/>
                      <a:gd name="connsiteX9" fmla="*/ 219684 w 1347410"/>
                      <a:gd name="connsiteY9" fmla="*/ 2207035 h 2423035"/>
                      <a:gd name="connsiteX10" fmla="*/ 351607 w 1347410"/>
                      <a:gd name="connsiteY10" fmla="*/ 2008010 h 2423035"/>
                      <a:gd name="connsiteX11" fmla="*/ 422322 w 1347410"/>
                      <a:gd name="connsiteY11" fmla="*/ 1993733 h 2423035"/>
                      <a:gd name="connsiteX12" fmla="*/ 0 w 1347410"/>
                      <a:gd name="connsiteY12" fmla="*/ 1749905 h 2423035"/>
                      <a:gd name="connsiteX13" fmla="*/ 4736 w 1347410"/>
                      <a:gd name="connsiteY13" fmla="*/ 1742109 h 2423035"/>
                      <a:gd name="connsiteX14" fmla="*/ 148471 w 1347410"/>
                      <a:gd name="connsiteY14" fmla="*/ 1174457 h 2423035"/>
                      <a:gd name="connsiteX15" fmla="*/ 4736 w 1347410"/>
                      <a:gd name="connsiteY15" fmla="*/ 606805 h 2423035"/>
                      <a:gd name="connsiteX16" fmla="*/ 0 w 1347410"/>
                      <a:gd name="connsiteY16" fmla="*/ 599009 h 2423035"/>
                      <a:gd name="connsiteX17" fmla="*/ 328096 w 1347410"/>
                      <a:gd name="connsiteY17" fmla="*/ 409583 h 2423035"/>
                      <a:gd name="connsiteX18" fmla="*/ 327723 w 1347410"/>
                      <a:gd name="connsiteY18" fmla="*/ 413284 h 2423035"/>
                      <a:gd name="connsiteX19" fmla="*/ 597723 w 1347410"/>
                      <a:gd name="connsiteY19" fmla="*/ 683284 h 2423035"/>
                      <a:gd name="connsiteX20" fmla="*/ 867723 w 1347410"/>
                      <a:gd name="connsiteY20" fmla="*/ 413284 h 2423035"/>
                      <a:gd name="connsiteX21" fmla="*/ 748683 w 1347410"/>
                      <a:gd name="connsiteY21" fmla="*/ 189396 h 2423035"/>
                      <a:gd name="connsiteX22" fmla="*/ 728472 w 1347410"/>
                      <a:gd name="connsiteY22" fmla="*/ 178426 h 24230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47410" h="2423035">
                        <a:moveTo>
                          <a:pt x="1037513" y="0"/>
                        </a:moveTo>
                        <a:lnTo>
                          <a:pt x="1058970" y="35320"/>
                        </a:lnTo>
                        <a:cubicBezTo>
                          <a:pt x="1242921" y="373944"/>
                          <a:pt x="1347410" y="761998"/>
                          <a:pt x="1347410" y="1174457"/>
                        </a:cubicBezTo>
                        <a:cubicBezTo>
                          <a:pt x="1347410" y="1586916"/>
                          <a:pt x="1242921" y="1974971"/>
                          <a:pt x="1058970" y="2313594"/>
                        </a:cubicBezTo>
                        <a:lnTo>
                          <a:pt x="1037513" y="2348914"/>
                        </a:lnTo>
                        <a:lnTo>
                          <a:pt x="627421" y="2112147"/>
                        </a:lnTo>
                        <a:lnTo>
                          <a:pt x="634710" y="2122958"/>
                        </a:lnTo>
                        <a:cubicBezTo>
                          <a:pt x="645640" y="2148800"/>
                          <a:pt x="651684" y="2177212"/>
                          <a:pt x="651684" y="2207035"/>
                        </a:cubicBezTo>
                        <a:cubicBezTo>
                          <a:pt x="651684" y="2326329"/>
                          <a:pt x="554978" y="2423035"/>
                          <a:pt x="435684" y="2423035"/>
                        </a:cubicBezTo>
                        <a:cubicBezTo>
                          <a:pt x="316390" y="2423035"/>
                          <a:pt x="219684" y="2326329"/>
                          <a:pt x="219684" y="2207035"/>
                        </a:cubicBezTo>
                        <a:cubicBezTo>
                          <a:pt x="219684" y="2117565"/>
                          <a:pt x="274081" y="2040800"/>
                          <a:pt x="351607" y="2008010"/>
                        </a:cubicBezTo>
                        <a:lnTo>
                          <a:pt x="422322" y="1993733"/>
                        </a:lnTo>
                        <a:lnTo>
                          <a:pt x="0" y="1749905"/>
                        </a:lnTo>
                        <a:lnTo>
                          <a:pt x="4736" y="1742109"/>
                        </a:lnTo>
                        <a:cubicBezTo>
                          <a:pt x="96403" y="1573367"/>
                          <a:pt x="148471" y="1379993"/>
                          <a:pt x="148471" y="1174457"/>
                        </a:cubicBezTo>
                        <a:cubicBezTo>
                          <a:pt x="148471" y="968922"/>
                          <a:pt x="96403" y="775547"/>
                          <a:pt x="4736" y="606805"/>
                        </a:cubicBezTo>
                        <a:lnTo>
                          <a:pt x="0" y="599009"/>
                        </a:lnTo>
                        <a:lnTo>
                          <a:pt x="328096" y="409583"/>
                        </a:lnTo>
                        <a:lnTo>
                          <a:pt x="327723" y="413284"/>
                        </a:lnTo>
                        <a:cubicBezTo>
                          <a:pt x="327723" y="562401"/>
                          <a:pt x="448606" y="683284"/>
                          <a:pt x="597723" y="683284"/>
                        </a:cubicBezTo>
                        <a:cubicBezTo>
                          <a:pt x="746840" y="683284"/>
                          <a:pt x="867723" y="562401"/>
                          <a:pt x="867723" y="413284"/>
                        </a:cubicBezTo>
                        <a:cubicBezTo>
                          <a:pt x="867723" y="320086"/>
                          <a:pt x="820503" y="237917"/>
                          <a:pt x="748683" y="189396"/>
                        </a:cubicBezTo>
                        <a:lnTo>
                          <a:pt x="728472" y="178426"/>
                        </a:lnTo>
                        <a:close/>
                      </a:path>
                    </a:pathLst>
                  </a:custGeom>
                  <a:solidFill>
                    <a:srgbClr val="3E74A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35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DF450023-C35F-7411-C533-2C719FB868CD}"/>
                      </a:ext>
                    </a:extLst>
                  </p:cNvPr>
                  <p:cNvSpPr/>
                  <p:nvPr/>
                </p:nvSpPr>
                <p:spPr>
                  <a:xfrm>
                    <a:off x="5925724" y="4218429"/>
                    <a:ext cx="2424737" cy="1774149"/>
                  </a:xfrm>
                  <a:custGeom>
                    <a:avLst/>
                    <a:gdLst>
                      <a:gd name="connsiteX0" fmla="*/ 1387224 w 2424737"/>
                      <a:gd name="connsiteY0" fmla="*/ 0 h 1774149"/>
                      <a:gd name="connsiteX1" fmla="*/ 1710033 w 2424737"/>
                      <a:gd name="connsiteY1" fmla="*/ 186374 h 1774149"/>
                      <a:gd name="connsiteX2" fmla="*/ 1695692 w 2424737"/>
                      <a:gd name="connsiteY2" fmla="*/ 194157 h 1774149"/>
                      <a:gd name="connsiteX3" fmla="*/ 1576652 w 2424737"/>
                      <a:gd name="connsiteY3" fmla="*/ 418045 h 1774149"/>
                      <a:gd name="connsiteX4" fmla="*/ 1846652 w 2424737"/>
                      <a:gd name="connsiteY4" fmla="*/ 688045 h 1774149"/>
                      <a:gd name="connsiteX5" fmla="*/ 2111167 w 2424737"/>
                      <a:gd name="connsiteY5" fmla="*/ 472459 h 1774149"/>
                      <a:gd name="connsiteX6" fmla="*/ 2116358 w 2424737"/>
                      <a:gd name="connsiteY6" fmla="*/ 420965 h 1774149"/>
                      <a:gd name="connsiteX7" fmla="*/ 2424737 w 2424737"/>
                      <a:gd name="connsiteY7" fmla="*/ 599008 h 1774149"/>
                      <a:gd name="connsiteX8" fmla="*/ 2350232 w 2424737"/>
                      <a:gd name="connsiteY8" fmla="*/ 721647 h 1774149"/>
                      <a:gd name="connsiteX9" fmla="*/ 612890 w 2424737"/>
                      <a:gd name="connsiteY9" fmla="*/ 1762965 h 1774149"/>
                      <a:gd name="connsiteX10" fmla="*/ 391403 w 2424737"/>
                      <a:gd name="connsiteY10" fmla="*/ 1774149 h 1774149"/>
                      <a:gd name="connsiteX11" fmla="*/ 391403 w 2424737"/>
                      <a:gd name="connsiteY11" fmla="*/ 1306099 h 1774149"/>
                      <a:gd name="connsiteX12" fmla="*/ 368735 w 2424737"/>
                      <a:gd name="connsiteY12" fmla="*/ 1339720 h 1774149"/>
                      <a:gd name="connsiteX13" fmla="*/ 216000 w 2424737"/>
                      <a:gd name="connsiteY13" fmla="*/ 1402984 h 1774149"/>
                      <a:gd name="connsiteX14" fmla="*/ 0 w 2424737"/>
                      <a:gd name="connsiteY14" fmla="*/ 1186984 h 1774149"/>
                      <a:gd name="connsiteX15" fmla="*/ 216000 w 2424737"/>
                      <a:gd name="connsiteY15" fmla="*/ 970984 h 1774149"/>
                      <a:gd name="connsiteX16" fmla="*/ 368735 w 2424737"/>
                      <a:gd name="connsiteY16" fmla="*/ 1034249 h 1774149"/>
                      <a:gd name="connsiteX17" fmla="*/ 391403 w 2424737"/>
                      <a:gd name="connsiteY17" fmla="*/ 1067870 h 1774149"/>
                      <a:gd name="connsiteX18" fmla="*/ 391403 w 2424737"/>
                      <a:gd name="connsiteY18" fmla="*/ 575210 h 1774149"/>
                      <a:gd name="connsiteX19" fmla="*/ 490305 w 2424737"/>
                      <a:gd name="connsiteY19" fmla="*/ 570216 h 1774149"/>
                      <a:gd name="connsiteX20" fmla="*/ 1356053 w 2424737"/>
                      <a:gd name="connsiteY20" fmla="*/ 51309 h 1774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424737" h="1774149">
                        <a:moveTo>
                          <a:pt x="1387224" y="0"/>
                        </a:moveTo>
                        <a:lnTo>
                          <a:pt x="1710033" y="186374"/>
                        </a:lnTo>
                        <a:lnTo>
                          <a:pt x="1695692" y="194157"/>
                        </a:lnTo>
                        <a:cubicBezTo>
                          <a:pt x="1623872" y="242678"/>
                          <a:pt x="1576652" y="324847"/>
                          <a:pt x="1576652" y="418045"/>
                        </a:cubicBezTo>
                        <a:cubicBezTo>
                          <a:pt x="1576652" y="567162"/>
                          <a:pt x="1697535" y="688045"/>
                          <a:pt x="1846652" y="688045"/>
                        </a:cubicBezTo>
                        <a:cubicBezTo>
                          <a:pt x="1977130" y="688045"/>
                          <a:pt x="2085990" y="595494"/>
                          <a:pt x="2111167" y="472459"/>
                        </a:cubicBezTo>
                        <a:lnTo>
                          <a:pt x="2116358" y="420965"/>
                        </a:lnTo>
                        <a:lnTo>
                          <a:pt x="2424737" y="599008"/>
                        </a:lnTo>
                        <a:lnTo>
                          <a:pt x="2350232" y="721647"/>
                        </a:lnTo>
                        <a:cubicBezTo>
                          <a:pt x="1963708" y="1293778"/>
                          <a:pt x="1335943" y="1689535"/>
                          <a:pt x="612890" y="1762965"/>
                        </a:cubicBezTo>
                        <a:lnTo>
                          <a:pt x="391403" y="1774149"/>
                        </a:lnTo>
                        <a:lnTo>
                          <a:pt x="391403" y="1306099"/>
                        </a:lnTo>
                        <a:lnTo>
                          <a:pt x="368735" y="1339720"/>
                        </a:lnTo>
                        <a:cubicBezTo>
                          <a:pt x="329647" y="1378808"/>
                          <a:pt x="275647" y="1402984"/>
                          <a:pt x="216000" y="1402984"/>
                        </a:cubicBezTo>
                        <a:cubicBezTo>
                          <a:pt x="96706" y="1402984"/>
                          <a:pt x="0" y="1306278"/>
                          <a:pt x="0" y="1186984"/>
                        </a:cubicBezTo>
                        <a:cubicBezTo>
                          <a:pt x="0" y="1067690"/>
                          <a:pt x="96706" y="970984"/>
                          <a:pt x="216000" y="970984"/>
                        </a:cubicBezTo>
                        <a:cubicBezTo>
                          <a:pt x="275647" y="970984"/>
                          <a:pt x="329647" y="995161"/>
                          <a:pt x="368735" y="1034249"/>
                        </a:cubicBezTo>
                        <a:lnTo>
                          <a:pt x="391403" y="1067870"/>
                        </a:lnTo>
                        <a:lnTo>
                          <a:pt x="391403" y="575210"/>
                        </a:lnTo>
                        <a:lnTo>
                          <a:pt x="490305" y="570216"/>
                        </a:lnTo>
                        <a:cubicBezTo>
                          <a:pt x="850616" y="533624"/>
                          <a:pt x="1163442" y="336412"/>
                          <a:pt x="1356053" y="51309"/>
                        </a:cubicBezTo>
                        <a:close/>
                      </a:path>
                    </a:pathLst>
                  </a:custGeom>
                  <a:solidFill>
                    <a:srgbClr val="5F5CA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35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AB37FE24-0575-227C-D777-8381C22C70C7}"/>
                      </a:ext>
                    </a:extLst>
                  </p:cNvPr>
                  <p:cNvSpPr/>
                  <p:nvPr/>
                </p:nvSpPr>
                <p:spPr>
                  <a:xfrm>
                    <a:off x="4238074" y="4152455"/>
                    <a:ext cx="2033335" cy="1840122"/>
                  </a:xfrm>
                  <a:custGeom>
                    <a:avLst/>
                    <a:gdLst>
                      <a:gd name="connsiteX0" fmla="*/ 417652 w 2033335"/>
                      <a:gd name="connsiteY0" fmla="*/ 0 h 1840122"/>
                      <a:gd name="connsiteX1" fmla="*/ 633652 w 2033335"/>
                      <a:gd name="connsiteY1" fmla="*/ 216000 h 1840122"/>
                      <a:gd name="connsiteX2" fmla="*/ 616678 w 2033335"/>
                      <a:gd name="connsiteY2" fmla="*/ 300077 h 1840122"/>
                      <a:gd name="connsiteX3" fmla="*/ 606891 w 2033335"/>
                      <a:gd name="connsiteY3" fmla="*/ 314593 h 1840122"/>
                      <a:gd name="connsiteX4" fmla="*/ 1037513 w 2033335"/>
                      <a:gd name="connsiteY4" fmla="*/ 65973 h 1840122"/>
                      <a:gd name="connsiteX5" fmla="*/ 1068684 w 2033335"/>
                      <a:gd name="connsiteY5" fmla="*/ 117282 h 1840122"/>
                      <a:gd name="connsiteX6" fmla="*/ 1934432 w 2033335"/>
                      <a:gd name="connsiteY6" fmla="*/ 636189 h 1840122"/>
                      <a:gd name="connsiteX7" fmla="*/ 2033335 w 2033335"/>
                      <a:gd name="connsiteY7" fmla="*/ 641183 h 1840122"/>
                      <a:gd name="connsiteX8" fmla="*/ 2033335 w 2033335"/>
                      <a:gd name="connsiteY8" fmla="*/ 1017522 h 1840122"/>
                      <a:gd name="connsiteX9" fmla="*/ 2008746 w 2033335"/>
                      <a:gd name="connsiteY9" fmla="*/ 1004175 h 1840122"/>
                      <a:gd name="connsiteX10" fmla="*/ 1903650 w 2033335"/>
                      <a:gd name="connsiteY10" fmla="*/ 982957 h 1840122"/>
                      <a:gd name="connsiteX11" fmla="*/ 1633650 w 2033335"/>
                      <a:gd name="connsiteY11" fmla="*/ 1252957 h 1840122"/>
                      <a:gd name="connsiteX12" fmla="*/ 1903650 w 2033335"/>
                      <a:gd name="connsiteY12" fmla="*/ 1522957 h 1840122"/>
                      <a:gd name="connsiteX13" fmla="*/ 2008746 w 2033335"/>
                      <a:gd name="connsiteY13" fmla="*/ 1501739 h 1840122"/>
                      <a:gd name="connsiteX14" fmla="*/ 2033335 w 2033335"/>
                      <a:gd name="connsiteY14" fmla="*/ 1488393 h 1840122"/>
                      <a:gd name="connsiteX15" fmla="*/ 2033335 w 2033335"/>
                      <a:gd name="connsiteY15" fmla="*/ 1840122 h 1840122"/>
                      <a:gd name="connsiteX16" fmla="*/ 1811847 w 2033335"/>
                      <a:gd name="connsiteY16" fmla="*/ 1828938 h 1840122"/>
                      <a:gd name="connsiteX17" fmla="*/ 74505 w 2033335"/>
                      <a:gd name="connsiteY17" fmla="*/ 787620 h 1840122"/>
                      <a:gd name="connsiteX18" fmla="*/ 0 w 2033335"/>
                      <a:gd name="connsiteY18" fmla="*/ 664982 h 1840122"/>
                      <a:gd name="connsiteX19" fmla="*/ 405635 w 2033335"/>
                      <a:gd name="connsiteY19" fmla="*/ 430789 h 1840122"/>
                      <a:gd name="connsiteX20" fmla="*/ 374121 w 2033335"/>
                      <a:gd name="connsiteY20" fmla="*/ 427612 h 1840122"/>
                      <a:gd name="connsiteX21" fmla="*/ 201652 w 2033335"/>
                      <a:gd name="connsiteY21" fmla="*/ 216000 h 1840122"/>
                      <a:gd name="connsiteX22" fmla="*/ 417652 w 2033335"/>
                      <a:gd name="connsiteY22" fmla="*/ 0 h 1840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33335" h="1840122">
                        <a:moveTo>
                          <a:pt x="417652" y="0"/>
                        </a:moveTo>
                        <a:cubicBezTo>
                          <a:pt x="536946" y="0"/>
                          <a:pt x="633652" y="96706"/>
                          <a:pt x="633652" y="216000"/>
                        </a:cubicBezTo>
                        <a:cubicBezTo>
                          <a:pt x="633652" y="245824"/>
                          <a:pt x="627608" y="274236"/>
                          <a:pt x="616678" y="300077"/>
                        </a:cubicBezTo>
                        <a:lnTo>
                          <a:pt x="606891" y="314593"/>
                        </a:lnTo>
                        <a:lnTo>
                          <a:pt x="1037513" y="65973"/>
                        </a:lnTo>
                        <a:lnTo>
                          <a:pt x="1068684" y="117282"/>
                        </a:lnTo>
                        <a:cubicBezTo>
                          <a:pt x="1261296" y="402385"/>
                          <a:pt x="1574122" y="599597"/>
                          <a:pt x="1934432" y="636189"/>
                        </a:cubicBezTo>
                        <a:lnTo>
                          <a:pt x="2033335" y="641183"/>
                        </a:lnTo>
                        <a:lnTo>
                          <a:pt x="2033335" y="1017522"/>
                        </a:lnTo>
                        <a:lnTo>
                          <a:pt x="2008746" y="1004175"/>
                        </a:lnTo>
                        <a:cubicBezTo>
                          <a:pt x="1976444" y="990512"/>
                          <a:pt x="1940929" y="982957"/>
                          <a:pt x="1903650" y="982957"/>
                        </a:cubicBezTo>
                        <a:cubicBezTo>
                          <a:pt x="1754533" y="982957"/>
                          <a:pt x="1633650" y="1103840"/>
                          <a:pt x="1633650" y="1252957"/>
                        </a:cubicBezTo>
                        <a:cubicBezTo>
                          <a:pt x="1633650" y="1402074"/>
                          <a:pt x="1754533" y="1522957"/>
                          <a:pt x="1903650" y="1522957"/>
                        </a:cubicBezTo>
                        <a:cubicBezTo>
                          <a:pt x="1940929" y="1522957"/>
                          <a:pt x="1976444" y="1515402"/>
                          <a:pt x="2008746" y="1501739"/>
                        </a:cubicBezTo>
                        <a:lnTo>
                          <a:pt x="2033335" y="1488393"/>
                        </a:lnTo>
                        <a:lnTo>
                          <a:pt x="2033335" y="1840122"/>
                        </a:lnTo>
                        <a:lnTo>
                          <a:pt x="1811847" y="1828938"/>
                        </a:lnTo>
                        <a:cubicBezTo>
                          <a:pt x="1088794" y="1755508"/>
                          <a:pt x="461029" y="1359751"/>
                          <a:pt x="74505" y="787620"/>
                        </a:cubicBezTo>
                        <a:lnTo>
                          <a:pt x="0" y="664982"/>
                        </a:lnTo>
                        <a:lnTo>
                          <a:pt x="405635" y="430789"/>
                        </a:lnTo>
                        <a:lnTo>
                          <a:pt x="374121" y="427612"/>
                        </a:lnTo>
                        <a:cubicBezTo>
                          <a:pt x="275693" y="407471"/>
                          <a:pt x="201652" y="320383"/>
                          <a:pt x="201652" y="216000"/>
                        </a:cubicBezTo>
                        <a:cubicBezTo>
                          <a:pt x="201652" y="96706"/>
                          <a:pt x="298358" y="0"/>
                          <a:pt x="417652" y="0"/>
                        </a:cubicBezTo>
                        <a:close/>
                      </a:path>
                    </a:pathLst>
                  </a:custGeom>
                  <a:solidFill>
                    <a:srgbClr val="775CA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/>
                  <a:p>
                    <a:pPr algn="ctr"/>
                    <a:endParaRPr lang="en-IN" sz="1350">
                      <a:cs typeface="Arial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36EF066-5F28-6512-A271-0E37C0F28BDF}"/>
                    </a:ext>
                  </a:extLst>
                </p:cNvPr>
                <p:cNvGrpSpPr/>
                <p:nvPr/>
              </p:nvGrpSpPr>
              <p:grpSpPr>
                <a:xfrm>
                  <a:off x="4349387" y="1618342"/>
                  <a:ext cx="3495679" cy="3978071"/>
                  <a:chOff x="4349387" y="1618342"/>
                  <a:chExt cx="3495679" cy="3978071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44E8669-5476-292D-7116-93AD6AAC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6149593" y="1618342"/>
                    <a:ext cx="221728" cy="3768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endParaRPr lang="en-IN" sz="14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8A4666F-F43C-7CFA-5535-50199003C99C}"/>
                      </a:ext>
                    </a:extLst>
                  </p:cNvPr>
                  <p:cNvSpPr txBox="1"/>
                  <p:nvPr/>
                </p:nvSpPr>
                <p:spPr>
                  <a:xfrm>
                    <a:off x="7623338" y="2658438"/>
                    <a:ext cx="221728" cy="3768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endParaRPr lang="en-IN" sz="14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212AEA9-9926-81FA-4119-6AAF9102E932}"/>
                      </a:ext>
                    </a:extLst>
                  </p:cNvPr>
                  <p:cNvSpPr txBox="1"/>
                  <p:nvPr/>
                </p:nvSpPr>
                <p:spPr>
                  <a:xfrm>
                    <a:off x="4519957" y="2380591"/>
                    <a:ext cx="221728" cy="3768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endParaRPr lang="en-IN" sz="14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690F33E-7FFF-57C8-A2C8-47B7C4F45FFB}"/>
                      </a:ext>
                    </a:extLst>
                  </p:cNvPr>
                  <p:cNvSpPr txBox="1"/>
                  <p:nvPr/>
                </p:nvSpPr>
                <p:spPr>
                  <a:xfrm>
                    <a:off x="7465004" y="4452933"/>
                    <a:ext cx="221728" cy="3768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endParaRPr lang="en-IN" sz="14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1E9F93F-5AF2-6E6B-59C7-7D3D825CD60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9387" y="4181616"/>
                    <a:ext cx="221728" cy="3768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endParaRPr lang="en-IN" sz="14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E00EEA8-385D-9CF7-9E4E-EA0C6A7C9A3B}"/>
                      </a:ext>
                    </a:extLst>
                  </p:cNvPr>
                  <p:cNvSpPr txBox="1"/>
                  <p:nvPr/>
                </p:nvSpPr>
                <p:spPr>
                  <a:xfrm>
                    <a:off x="5827900" y="5219537"/>
                    <a:ext cx="221728" cy="3768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endParaRPr lang="en-IN" sz="14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9906FA-8389-633E-E7C9-D85C7C5A67D2}"/>
                  </a:ext>
                </a:extLst>
              </p:cNvPr>
              <p:cNvGrpSpPr/>
              <p:nvPr/>
            </p:nvGrpSpPr>
            <p:grpSpPr>
              <a:xfrm>
                <a:off x="4494418" y="1996044"/>
                <a:ext cx="3209598" cy="3090479"/>
                <a:chOff x="4494418" y="1996044"/>
                <a:chExt cx="3209598" cy="3090479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18BFE59-B6D8-AC00-225D-B15D4E1EAA1A}"/>
                    </a:ext>
                  </a:extLst>
                </p:cNvPr>
                <p:cNvSpPr txBox="1"/>
                <p:nvPr/>
              </p:nvSpPr>
              <p:spPr>
                <a:xfrm rot="2113567">
                  <a:off x="6200593" y="2068184"/>
                  <a:ext cx="1503423" cy="510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RESOURCE</a:t>
                  </a:r>
                  <a:r>
                    <a:rPr lang="en-IN" sz="14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ALLOCATION</a:t>
                  </a:r>
                  <a:endParaRPr lang="en-IN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E11D46-A95F-95A6-FDBE-859391237764}"/>
                    </a:ext>
                  </a:extLst>
                </p:cNvPr>
                <p:cNvSpPr txBox="1"/>
                <p:nvPr/>
              </p:nvSpPr>
              <p:spPr>
                <a:xfrm rot="20040000">
                  <a:off x="4721412" y="1996044"/>
                  <a:ext cx="1503423" cy="510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FINANCIAL  </a:t>
                  </a:r>
                </a:p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MANAGEMENT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1DA6EC6-2BA2-F0F7-A15D-796E0BDB7337}"/>
                    </a:ext>
                  </a:extLst>
                </p:cNvPr>
                <p:cNvSpPr txBox="1"/>
                <p:nvPr/>
              </p:nvSpPr>
              <p:spPr>
                <a:xfrm rot="16560000">
                  <a:off x="4015845" y="3231223"/>
                  <a:ext cx="1503423" cy="510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BED </a:t>
                  </a:r>
                </a:p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ALLOCATION</a:t>
                  </a:r>
                </a:p>
                <a:p>
                  <a:pPr algn="ctr"/>
                  <a:endParaRPr lang="en-IN" sz="16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D41263-12F6-E253-4DC8-6E56ADFDBDAB}"/>
                    </a:ext>
                  </a:extLst>
                </p:cNvPr>
                <p:cNvSpPr txBox="1"/>
                <p:nvPr/>
              </p:nvSpPr>
              <p:spPr>
                <a:xfrm rot="5760000">
                  <a:off x="6658094" y="3418473"/>
                  <a:ext cx="1503423" cy="510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PREVENTIVE</a:t>
                  </a:r>
                </a:p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CARE</a:t>
                  </a:r>
                </a:p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INITIATIVES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D6430E-7E8E-E63A-5E93-BCA6FA914F9E}"/>
                    </a:ext>
                  </a:extLst>
                </p:cNvPr>
                <p:cNvSpPr txBox="1"/>
                <p:nvPr/>
              </p:nvSpPr>
              <p:spPr>
                <a:xfrm rot="20340000">
                  <a:off x="5946426" y="4570128"/>
                  <a:ext cx="1503423" cy="510702"/>
                </a:xfrm>
                <a:prstGeom prst="rect">
                  <a:avLst/>
                </a:prstGeom>
                <a:noFill/>
              </p:spPr>
              <p:txBody>
                <a:bodyPr spcFirstLastPara="1" wrap="none" lIns="91440" tIns="45720" rIns="91440" bIns="45720" numCol="1" rtlCol="0" anchor="t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/>
                      <a:cs typeface="Arial"/>
                    </a:rPr>
                    <a:t>PATIENT</a:t>
                  </a:r>
                  <a:endParaRPr lang="en-US"/>
                </a:p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/>
                      <a:cs typeface="Arial"/>
                    </a:rPr>
                    <a:t>QUALTIY</a:t>
                  </a:r>
                  <a:endParaRPr lang="en-IN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/>
                      <a:cs typeface="Arial"/>
                    </a:rPr>
                    <a:t>CARE</a:t>
                  </a:r>
                  <a:endParaRPr lang="en-IN">
                    <a:solidFill>
                      <a:schemeClr val="bg1"/>
                    </a:solidFill>
                    <a:cs typeface="Arial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7D7E52-67CF-0D87-972C-1A8A6C48F5BA}"/>
                    </a:ext>
                  </a:extLst>
                </p:cNvPr>
                <p:cNvSpPr txBox="1"/>
                <p:nvPr/>
              </p:nvSpPr>
              <p:spPr>
                <a:xfrm rot="2100000">
                  <a:off x="4494418" y="4635072"/>
                  <a:ext cx="1503423" cy="451451"/>
                </a:xfrm>
                <a:prstGeom prst="rect">
                  <a:avLst/>
                </a:prstGeom>
                <a:noFill/>
              </p:spPr>
              <p:txBody>
                <a:bodyPr spcFirstLastPara="1" wrap="none" lIns="91440" tIns="45720" rIns="91440" bIns="45720" numCol="1" rtlCol="0" anchor="t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/>
                      <a:cs typeface="Arial"/>
                    </a:rPr>
                    <a:t>PATIENT</a:t>
                  </a:r>
                  <a:endParaRPr lang="en-US" sz="160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  <a:p>
                  <a:pPr algn="ctr"/>
                  <a:r>
                    <a:rPr lang="en-IN" sz="1600" b="1">
                      <a:solidFill>
                        <a:schemeClr val="bg1"/>
                      </a:solidFill>
                      <a:latin typeface="Arial"/>
                      <a:cs typeface="Arial"/>
                    </a:rPr>
                    <a:t>ENGAGMENT</a:t>
                  </a:r>
                  <a:endParaRPr lang="en-US" sz="1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IN" sz="16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IN" sz="16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68BAFFA-5F9F-B354-E5E9-5738771D457A}"/>
              </a:ext>
            </a:extLst>
          </p:cNvPr>
          <p:cNvSpPr txBox="1"/>
          <p:nvPr/>
        </p:nvSpPr>
        <p:spPr>
          <a:xfrm rot="10800000" flipV="1">
            <a:off x="676996" y="5097812"/>
            <a:ext cx="4020409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685800">
              <a:defRPr/>
            </a:pPr>
            <a:r>
              <a:rPr lang="en-US" sz="1400" u="sng" dirty="0">
                <a:solidFill>
                  <a:srgbClr val="5F5CA2"/>
                </a:solidFill>
                <a:cs typeface="Arial"/>
              </a:rPr>
              <a:t>PATIENT ENGAGEMENT</a:t>
            </a:r>
            <a:endParaRPr lang="en-US" dirty="0"/>
          </a:p>
          <a:p>
            <a:pPr marL="285750" indent="-285750" defTabSz="685800">
              <a:buFont typeface="Arial"/>
              <a:buChar char="•"/>
              <a:defRPr/>
            </a:pPr>
            <a:r>
              <a:rPr lang="en-US" sz="1400" dirty="0">
                <a:cs typeface="Arial" panose="020B0604020202020204"/>
              </a:rPr>
              <a:t>Helps in </a:t>
            </a:r>
            <a:r>
              <a:rPr lang="en-US" sz="1400" b="1" dirty="0">
                <a:cs typeface="Arial" panose="020B0604020202020204"/>
              </a:rPr>
              <a:t>Patient Engagement.</a:t>
            </a: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374151"/>
                </a:solidFill>
              </a:rPr>
              <a:t>Builds </a:t>
            </a:r>
            <a:r>
              <a:rPr lang="en-US" sz="1400" b="1" dirty="0">
                <a:solidFill>
                  <a:srgbClr val="374151"/>
                </a:solidFill>
              </a:rPr>
              <a:t>Trust</a:t>
            </a:r>
            <a:r>
              <a:rPr lang="en-US" sz="1400" dirty="0">
                <a:solidFill>
                  <a:srgbClr val="374151"/>
                </a:solidFill>
              </a:rPr>
              <a:t> among Patients.</a:t>
            </a:r>
            <a:endParaRPr lang="en-US" sz="1400" dirty="0">
              <a:solidFill>
                <a:srgbClr val="374151"/>
              </a:solidFill>
              <a:cs typeface="Arial"/>
            </a:endParaRPr>
          </a:p>
        </p:txBody>
      </p:sp>
      <p:pic>
        <p:nvPicPr>
          <p:cNvPr id="3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CB602FCE-615C-43E4-94E0-C64DD063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19" y="2878012"/>
            <a:ext cx="2000170" cy="10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9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A76FBD-7A88-2BDC-E5D9-5E843BCB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13" y="31392"/>
            <a:ext cx="7435850" cy="234939"/>
          </a:xfrm>
        </p:spPr>
        <p:txBody>
          <a:bodyPr anchor="ctr">
            <a:normAutofit fontScale="90000"/>
          </a:bodyPr>
          <a:lstStyle/>
          <a:p>
            <a:r>
              <a:rPr lang="en-US" sz="4800">
                <a:cs typeface="Arial" panose="020B0604020202020204" pitchFamily="34" charset="0"/>
              </a:rPr>
              <a:t>Agenda</a:t>
            </a:r>
            <a:endParaRPr lang="en-US" sz="4800">
              <a:latin typeface="Garamond" panose="02020404030301010803" pitchFamily="18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A7983BD-92D8-A770-7824-C5E1F25185A1}"/>
              </a:ext>
            </a:extLst>
          </p:cNvPr>
          <p:cNvSpPr txBox="1">
            <a:spLocks/>
          </p:cNvSpPr>
          <p:nvPr/>
        </p:nvSpPr>
        <p:spPr>
          <a:xfrm>
            <a:off x="475921" y="1692607"/>
            <a:ext cx="6490936" cy="352605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marR="0" indent="0" algn="l" defTabSz="914309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+mj-lt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0" marR="0" indent="0" algn="l" defTabSz="914309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Tx/>
              <a:buFont typeface="+mj-lt"/>
              <a:buNone/>
              <a:tabLst/>
              <a:defRPr sz="20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285750" indent="-285750" algn="l" defTabSz="914309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defRPr>
            </a:lvl3pPr>
            <a:lvl4pPr marL="514327" indent="-285750" algn="l" defTabSz="914309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defRPr>
            </a:lvl4pPr>
            <a:lvl5pPr marL="342922" indent="-342900" algn="l" defTabSz="914309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2"/>
              </a:buClr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defRPr>
            </a:lvl5pPr>
            <a:lvl6pPr marL="571477" indent="-342900" algn="l" defTabSz="914309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2"/>
              </a:buClr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defRPr>
            </a:lvl6pPr>
            <a:lvl7pPr marL="571477" indent="-342900" algn="l" defTabSz="914309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2"/>
              </a:buClr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defRPr>
            </a:lvl7pPr>
            <a:lvl8pPr marL="571477" indent="-342900" algn="l" defTabSz="914309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2"/>
              </a:buClr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defRPr>
            </a:lvl8pPr>
            <a:lvl9pPr marL="571477" indent="-342900" algn="l" defTabSz="914309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900"/>
              </a:spcAft>
              <a:buClr>
                <a:schemeClr val="accent2"/>
              </a:buClr>
              <a:buFont typeface="+mj-lt"/>
              <a:buAutoNum type="arabicPeriod"/>
              <a:defRPr sz="1800" b="0" i="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Timeline</a:t>
            </a: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Problem Statement</a:t>
            </a: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Methodology</a:t>
            </a: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EDA</a:t>
            </a: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Modeling</a:t>
            </a: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Data Summary</a:t>
            </a: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Value Added</a:t>
            </a: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Learnings</a:t>
            </a: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Q&amp;A</a:t>
            </a:r>
          </a:p>
          <a:p>
            <a:pPr marL="274238" indent="-342797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2884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2">
            <a:extLst>
              <a:ext uri="{FF2B5EF4-FFF2-40B4-BE49-F238E27FC236}">
                <a16:creationId xmlns:a16="http://schemas.microsoft.com/office/drawing/2014/main" id="{B9AB10EC-0E8A-0E99-8397-CC917D5571B5}"/>
              </a:ext>
            </a:extLst>
          </p:cNvPr>
          <p:cNvSpPr txBox="1">
            <a:spLocks/>
          </p:cNvSpPr>
          <p:nvPr/>
        </p:nvSpPr>
        <p:spPr>
          <a:xfrm>
            <a:off x="11233150" y="6432562"/>
            <a:ext cx="492123" cy="2319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68522D-5396-4285-B300-E6321F47112F}" type="slidenum">
              <a:rPr lang="en-ID" smtClean="0"/>
              <a:pPr/>
              <a:t>20</a:t>
            </a:fld>
            <a:endParaRPr lang="en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8D7A8BF-C5D7-24E9-0296-DA7948D28E4B}"/>
              </a:ext>
            </a:extLst>
          </p:cNvPr>
          <p:cNvSpPr/>
          <p:nvPr/>
        </p:nvSpPr>
        <p:spPr>
          <a:xfrm>
            <a:off x="6954158" y="2476293"/>
            <a:ext cx="822566" cy="822566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A08077A-1C9C-C610-16FF-9986166D0658}"/>
              </a:ext>
            </a:extLst>
          </p:cNvPr>
          <p:cNvSpPr/>
          <p:nvPr/>
        </p:nvSpPr>
        <p:spPr>
          <a:xfrm>
            <a:off x="6954158" y="5221500"/>
            <a:ext cx="822566" cy="822566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200BD15-603B-2229-AB85-AFB10F0DC2A5}"/>
              </a:ext>
            </a:extLst>
          </p:cNvPr>
          <p:cNvSpPr/>
          <p:nvPr/>
        </p:nvSpPr>
        <p:spPr>
          <a:xfrm>
            <a:off x="4412101" y="5221500"/>
            <a:ext cx="822566" cy="822566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0E91F58-2B04-8ADD-6F00-96E16C54CB9A}"/>
              </a:ext>
            </a:extLst>
          </p:cNvPr>
          <p:cNvSpPr/>
          <p:nvPr/>
        </p:nvSpPr>
        <p:spPr>
          <a:xfrm>
            <a:off x="7597155" y="4306430"/>
            <a:ext cx="822566" cy="822566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29619D-21CA-D0BC-D669-8EC36CA9AD22}"/>
              </a:ext>
            </a:extLst>
          </p:cNvPr>
          <p:cNvSpPr/>
          <p:nvPr/>
        </p:nvSpPr>
        <p:spPr>
          <a:xfrm>
            <a:off x="3785975" y="4296580"/>
            <a:ext cx="822566" cy="822566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290AA93-B32E-CCA3-6A4F-6041BE69DB7A}"/>
              </a:ext>
            </a:extLst>
          </p:cNvPr>
          <p:cNvSpPr/>
          <p:nvPr/>
        </p:nvSpPr>
        <p:spPr>
          <a:xfrm>
            <a:off x="7597155" y="3388722"/>
            <a:ext cx="822566" cy="822566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254BE80-2507-3B70-0595-CD74E8659E19}"/>
              </a:ext>
            </a:extLst>
          </p:cNvPr>
          <p:cNvSpPr/>
          <p:nvPr/>
        </p:nvSpPr>
        <p:spPr>
          <a:xfrm>
            <a:off x="3769103" y="3311326"/>
            <a:ext cx="822566" cy="899962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1AD360-29F0-1154-78A3-15BB3AC6ABD7}"/>
              </a:ext>
            </a:extLst>
          </p:cNvPr>
          <p:cNvSpPr/>
          <p:nvPr/>
        </p:nvSpPr>
        <p:spPr>
          <a:xfrm>
            <a:off x="4412101" y="2476293"/>
            <a:ext cx="822566" cy="822566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E97637C-FB0F-81EC-B6FC-4D6E1B89D3FC}"/>
              </a:ext>
            </a:extLst>
          </p:cNvPr>
          <p:cNvSpPr/>
          <p:nvPr/>
        </p:nvSpPr>
        <p:spPr>
          <a:xfrm>
            <a:off x="4180386" y="2346153"/>
            <a:ext cx="3828053" cy="382805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5A5DA7B-7DF0-9C13-F242-689EA0C19E5A}"/>
              </a:ext>
            </a:extLst>
          </p:cNvPr>
          <p:cNvSpPr/>
          <p:nvPr/>
        </p:nvSpPr>
        <p:spPr>
          <a:xfrm>
            <a:off x="3860878" y="3428999"/>
            <a:ext cx="620299" cy="63701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8182A92-1457-E189-2F0A-9520E93E1F83}"/>
              </a:ext>
            </a:extLst>
          </p:cNvPr>
          <p:cNvSpPr/>
          <p:nvPr/>
        </p:nvSpPr>
        <p:spPr>
          <a:xfrm>
            <a:off x="7717321" y="3511528"/>
            <a:ext cx="582234" cy="58223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09F2FD7-9DA5-B054-CA71-8CEE4A11C9A7}"/>
              </a:ext>
            </a:extLst>
          </p:cNvPr>
          <p:cNvSpPr/>
          <p:nvPr/>
        </p:nvSpPr>
        <p:spPr>
          <a:xfrm>
            <a:off x="3889269" y="4399965"/>
            <a:ext cx="593929" cy="63701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036F3DD-D23B-7016-E273-35D693ACC0D2}"/>
              </a:ext>
            </a:extLst>
          </p:cNvPr>
          <p:cNvSpPr/>
          <p:nvPr/>
        </p:nvSpPr>
        <p:spPr>
          <a:xfrm>
            <a:off x="7717321" y="4426596"/>
            <a:ext cx="582234" cy="58223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8EA150F-8DFF-DEFD-38F5-381918A8CB6E}"/>
              </a:ext>
            </a:extLst>
          </p:cNvPr>
          <p:cNvSpPr/>
          <p:nvPr/>
        </p:nvSpPr>
        <p:spPr>
          <a:xfrm>
            <a:off x="4506722" y="2571955"/>
            <a:ext cx="633324" cy="63701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B1FE047-6917-CF0E-C8FD-44C746E13B7F}"/>
              </a:ext>
            </a:extLst>
          </p:cNvPr>
          <p:cNvSpPr/>
          <p:nvPr/>
        </p:nvSpPr>
        <p:spPr>
          <a:xfrm>
            <a:off x="7074324" y="2596459"/>
            <a:ext cx="582234" cy="58223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DBAE96D-1984-A0D3-38E1-D8C3CCBCDA0A}"/>
              </a:ext>
            </a:extLst>
          </p:cNvPr>
          <p:cNvSpPr/>
          <p:nvPr/>
        </p:nvSpPr>
        <p:spPr>
          <a:xfrm>
            <a:off x="4532267" y="5341666"/>
            <a:ext cx="582234" cy="58223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C58D2E6-F54B-E488-5567-B47553910DF9}"/>
              </a:ext>
            </a:extLst>
          </p:cNvPr>
          <p:cNvSpPr/>
          <p:nvPr/>
        </p:nvSpPr>
        <p:spPr>
          <a:xfrm>
            <a:off x="7074324" y="5341666"/>
            <a:ext cx="582234" cy="58223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9" name="Freeform 1675">
            <a:extLst>
              <a:ext uri="{FF2B5EF4-FFF2-40B4-BE49-F238E27FC236}">
                <a16:creationId xmlns:a16="http://schemas.microsoft.com/office/drawing/2014/main" id="{E9E0B3B5-8DB0-4A82-98E8-A62EB1C9A03E}"/>
              </a:ext>
            </a:extLst>
          </p:cNvPr>
          <p:cNvSpPr>
            <a:spLocks/>
          </p:cNvSpPr>
          <p:nvPr/>
        </p:nvSpPr>
        <p:spPr bwMode="auto">
          <a:xfrm>
            <a:off x="4684946" y="2747760"/>
            <a:ext cx="276878" cy="279634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0" name="Freeform 1675">
            <a:extLst>
              <a:ext uri="{FF2B5EF4-FFF2-40B4-BE49-F238E27FC236}">
                <a16:creationId xmlns:a16="http://schemas.microsoft.com/office/drawing/2014/main" id="{4FAC0B40-04B6-792E-FBA2-9B0BD3A26182}"/>
              </a:ext>
            </a:extLst>
          </p:cNvPr>
          <p:cNvSpPr>
            <a:spLocks/>
          </p:cNvSpPr>
          <p:nvPr/>
        </p:nvSpPr>
        <p:spPr bwMode="auto">
          <a:xfrm>
            <a:off x="7227002" y="2769904"/>
            <a:ext cx="276878" cy="235345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1" name="Freeform 1675">
            <a:extLst>
              <a:ext uri="{FF2B5EF4-FFF2-40B4-BE49-F238E27FC236}">
                <a16:creationId xmlns:a16="http://schemas.microsoft.com/office/drawing/2014/main" id="{70133B7A-5A89-8343-ADF6-333F314DCE8D}"/>
              </a:ext>
            </a:extLst>
          </p:cNvPr>
          <p:cNvSpPr>
            <a:spLocks/>
          </p:cNvSpPr>
          <p:nvPr/>
        </p:nvSpPr>
        <p:spPr bwMode="auto">
          <a:xfrm>
            <a:off x="4684946" y="5515110"/>
            <a:ext cx="276878" cy="235345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2" name="Freeform 1675">
            <a:extLst>
              <a:ext uri="{FF2B5EF4-FFF2-40B4-BE49-F238E27FC236}">
                <a16:creationId xmlns:a16="http://schemas.microsoft.com/office/drawing/2014/main" id="{10B3BC6D-C143-81F1-9373-8155822A6C0D}"/>
              </a:ext>
            </a:extLst>
          </p:cNvPr>
          <p:cNvSpPr>
            <a:spLocks/>
          </p:cNvSpPr>
          <p:nvPr/>
        </p:nvSpPr>
        <p:spPr bwMode="auto">
          <a:xfrm>
            <a:off x="7227002" y="5515110"/>
            <a:ext cx="276878" cy="235345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3" name="Freeform 1675">
            <a:extLst>
              <a:ext uri="{FF2B5EF4-FFF2-40B4-BE49-F238E27FC236}">
                <a16:creationId xmlns:a16="http://schemas.microsoft.com/office/drawing/2014/main" id="{BEFD5CAF-2CC6-DBC6-4C5B-AF6E492A38AA}"/>
              </a:ext>
            </a:extLst>
          </p:cNvPr>
          <p:cNvSpPr>
            <a:spLocks/>
          </p:cNvSpPr>
          <p:nvPr/>
        </p:nvSpPr>
        <p:spPr bwMode="auto">
          <a:xfrm>
            <a:off x="4041947" y="4600041"/>
            <a:ext cx="276878" cy="235345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4" name="Freeform 1675">
            <a:extLst>
              <a:ext uri="{FF2B5EF4-FFF2-40B4-BE49-F238E27FC236}">
                <a16:creationId xmlns:a16="http://schemas.microsoft.com/office/drawing/2014/main" id="{99D54B6F-B02F-6BAC-DF48-56EEB9490A63}"/>
              </a:ext>
            </a:extLst>
          </p:cNvPr>
          <p:cNvSpPr>
            <a:spLocks/>
          </p:cNvSpPr>
          <p:nvPr/>
        </p:nvSpPr>
        <p:spPr bwMode="auto">
          <a:xfrm>
            <a:off x="7869999" y="4600041"/>
            <a:ext cx="276878" cy="235345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5" name="Freeform 1675">
            <a:extLst>
              <a:ext uri="{FF2B5EF4-FFF2-40B4-BE49-F238E27FC236}">
                <a16:creationId xmlns:a16="http://schemas.microsoft.com/office/drawing/2014/main" id="{11E6975A-A6C5-21F5-E080-BEE55F3C539A}"/>
              </a:ext>
            </a:extLst>
          </p:cNvPr>
          <p:cNvSpPr>
            <a:spLocks/>
          </p:cNvSpPr>
          <p:nvPr/>
        </p:nvSpPr>
        <p:spPr bwMode="auto">
          <a:xfrm>
            <a:off x="4041947" y="3625004"/>
            <a:ext cx="276878" cy="235345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6" name="Freeform 1675">
            <a:extLst>
              <a:ext uri="{FF2B5EF4-FFF2-40B4-BE49-F238E27FC236}">
                <a16:creationId xmlns:a16="http://schemas.microsoft.com/office/drawing/2014/main" id="{8B3BA638-C4F4-08E4-FFA6-5EE799E9B63E}"/>
              </a:ext>
            </a:extLst>
          </p:cNvPr>
          <p:cNvSpPr>
            <a:spLocks/>
          </p:cNvSpPr>
          <p:nvPr/>
        </p:nvSpPr>
        <p:spPr bwMode="auto">
          <a:xfrm>
            <a:off x="7869999" y="3684972"/>
            <a:ext cx="276878" cy="235345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EF8BAB9-186F-05B4-080B-A4CB018FF59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48888" y="2496254"/>
            <a:ext cx="299978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A7B6D06-4AD8-1257-9468-DBA2B9B7F9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2898" y="4533047"/>
            <a:ext cx="299978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Data Visualization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B2A0CF-258B-7E3B-DF58-1D7E93042E8E}"/>
              </a:ext>
            </a:extLst>
          </p:cNvPr>
          <p:cNvGrpSpPr/>
          <p:nvPr/>
        </p:nvGrpSpPr>
        <p:grpSpPr>
          <a:xfrm>
            <a:off x="4969885" y="3543578"/>
            <a:ext cx="2265926" cy="1335420"/>
            <a:chOff x="501651" y="2093913"/>
            <a:chExt cx="5454649" cy="3214688"/>
          </a:xfrm>
          <a:solidFill>
            <a:schemeClr val="bg2">
              <a:lumMod val="90000"/>
            </a:schemeClr>
          </a:solidFill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4B92E404-E870-A4E8-7561-6BCB832D1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651" y="2093913"/>
              <a:ext cx="1336675" cy="3214688"/>
            </a:xfrm>
            <a:custGeom>
              <a:avLst/>
              <a:gdLst>
                <a:gd name="T0" fmla="*/ 631 w 716"/>
                <a:gd name="T1" fmla="*/ 1609 h 1723"/>
                <a:gd name="T2" fmla="*/ 568 w 716"/>
                <a:gd name="T3" fmla="*/ 1516 h 1723"/>
                <a:gd name="T4" fmla="*/ 569 w 716"/>
                <a:gd name="T5" fmla="*/ 1333 h 1723"/>
                <a:gd name="T6" fmla="*/ 586 w 716"/>
                <a:gd name="T7" fmla="*/ 1213 h 1723"/>
                <a:gd name="T8" fmla="*/ 574 w 716"/>
                <a:gd name="T9" fmla="*/ 1098 h 1723"/>
                <a:gd name="T10" fmla="*/ 557 w 716"/>
                <a:gd name="T11" fmla="*/ 1017 h 1723"/>
                <a:gd name="T12" fmla="*/ 534 w 716"/>
                <a:gd name="T13" fmla="*/ 880 h 1723"/>
                <a:gd name="T14" fmla="*/ 562 w 716"/>
                <a:gd name="T15" fmla="*/ 796 h 1723"/>
                <a:gd name="T16" fmla="*/ 575 w 716"/>
                <a:gd name="T17" fmla="*/ 718 h 1723"/>
                <a:gd name="T18" fmla="*/ 576 w 716"/>
                <a:gd name="T19" fmla="*/ 630 h 1723"/>
                <a:gd name="T20" fmla="*/ 561 w 716"/>
                <a:gd name="T21" fmla="*/ 539 h 1723"/>
                <a:gd name="T22" fmla="*/ 521 w 716"/>
                <a:gd name="T23" fmla="*/ 387 h 1723"/>
                <a:gd name="T24" fmla="*/ 472 w 716"/>
                <a:gd name="T25" fmla="*/ 270 h 1723"/>
                <a:gd name="T26" fmla="*/ 349 w 716"/>
                <a:gd name="T27" fmla="*/ 243 h 1723"/>
                <a:gd name="T28" fmla="*/ 343 w 716"/>
                <a:gd name="T29" fmla="*/ 167 h 1723"/>
                <a:gd name="T30" fmla="*/ 348 w 716"/>
                <a:gd name="T31" fmla="*/ 101 h 1723"/>
                <a:gd name="T32" fmla="*/ 299 w 716"/>
                <a:gd name="T33" fmla="*/ 9 h 1723"/>
                <a:gd name="T34" fmla="*/ 198 w 716"/>
                <a:gd name="T35" fmla="*/ 57 h 1723"/>
                <a:gd name="T36" fmla="*/ 188 w 716"/>
                <a:gd name="T37" fmla="*/ 118 h 1723"/>
                <a:gd name="T38" fmla="*/ 212 w 716"/>
                <a:gd name="T39" fmla="*/ 220 h 1723"/>
                <a:gd name="T40" fmla="*/ 155 w 716"/>
                <a:gd name="T41" fmla="*/ 271 h 1723"/>
                <a:gd name="T42" fmla="*/ 42 w 716"/>
                <a:gd name="T43" fmla="*/ 330 h 1723"/>
                <a:gd name="T44" fmla="*/ 30 w 716"/>
                <a:gd name="T45" fmla="*/ 404 h 1723"/>
                <a:gd name="T46" fmla="*/ 20 w 716"/>
                <a:gd name="T47" fmla="*/ 499 h 1723"/>
                <a:gd name="T48" fmla="*/ 7 w 716"/>
                <a:gd name="T49" fmla="*/ 636 h 1723"/>
                <a:gd name="T50" fmla="*/ 23 w 716"/>
                <a:gd name="T51" fmla="*/ 721 h 1723"/>
                <a:gd name="T52" fmla="*/ 60 w 716"/>
                <a:gd name="T53" fmla="*/ 808 h 1723"/>
                <a:gd name="T54" fmla="*/ 83 w 716"/>
                <a:gd name="T55" fmla="*/ 857 h 1723"/>
                <a:gd name="T56" fmla="*/ 137 w 716"/>
                <a:gd name="T57" fmla="*/ 887 h 1723"/>
                <a:gd name="T58" fmla="*/ 153 w 716"/>
                <a:gd name="T59" fmla="*/ 955 h 1723"/>
                <a:gd name="T60" fmla="*/ 177 w 716"/>
                <a:gd name="T61" fmla="*/ 1127 h 1723"/>
                <a:gd name="T62" fmla="*/ 191 w 716"/>
                <a:gd name="T63" fmla="*/ 1281 h 1723"/>
                <a:gd name="T64" fmla="*/ 201 w 716"/>
                <a:gd name="T65" fmla="*/ 1394 h 1723"/>
                <a:gd name="T66" fmla="*/ 210 w 716"/>
                <a:gd name="T67" fmla="*/ 1495 h 1723"/>
                <a:gd name="T68" fmla="*/ 236 w 716"/>
                <a:gd name="T69" fmla="*/ 1598 h 1723"/>
                <a:gd name="T70" fmla="*/ 230 w 716"/>
                <a:gd name="T71" fmla="*/ 1646 h 1723"/>
                <a:gd name="T72" fmla="*/ 311 w 716"/>
                <a:gd name="T73" fmla="*/ 1696 h 1723"/>
                <a:gd name="T74" fmla="*/ 338 w 716"/>
                <a:gd name="T75" fmla="*/ 1589 h 1723"/>
                <a:gd name="T76" fmla="*/ 338 w 716"/>
                <a:gd name="T77" fmla="*/ 1467 h 1723"/>
                <a:gd name="T78" fmla="*/ 311 w 716"/>
                <a:gd name="T79" fmla="*/ 1326 h 1723"/>
                <a:gd name="T80" fmla="*/ 311 w 716"/>
                <a:gd name="T81" fmla="*/ 1235 h 1723"/>
                <a:gd name="T82" fmla="*/ 318 w 716"/>
                <a:gd name="T83" fmla="*/ 1152 h 1723"/>
                <a:gd name="T84" fmla="*/ 329 w 716"/>
                <a:gd name="T85" fmla="*/ 1037 h 1723"/>
                <a:gd name="T86" fmla="*/ 348 w 716"/>
                <a:gd name="T87" fmla="*/ 1001 h 1723"/>
                <a:gd name="T88" fmla="*/ 418 w 716"/>
                <a:gd name="T89" fmla="*/ 1243 h 1723"/>
                <a:gd name="T90" fmla="*/ 441 w 716"/>
                <a:gd name="T91" fmla="*/ 1366 h 1723"/>
                <a:gd name="T92" fmla="*/ 449 w 716"/>
                <a:gd name="T93" fmla="*/ 1466 h 1723"/>
                <a:gd name="T94" fmla="*/ 430 w 716"/>
                <a:gd name="T95" fmla="*/ 1584 h 1723"/>
                <a:gd name="T96" fmla="*/ 497 w 716"/>
                <a:gd name="T97" fmla="*/ 1653 h 1723"/>
                <a:gd name="T98" fmla="*/ 610 w 716"/>
                <a:gd name="T99" fmla="*/ 1664 h 1723"/>
                <a:gd name="T100" fmla="*/ 694 w 716"/>
                <a:gd name="T101" fmla="*/ 1657 h 1723"/>
                <a:gd name="T102" fmla="*/ 133 w 716"/>
                <a:gd name="T103" fmla="*/ 680 h 1723"/>
                <a:gd name="T104" fmla="*/ 113 w 716"/>
                <a:gd name="T105" fmla="*/ 663 h 1723"/>
                <a:gd name="T106" fmla="*/ 113 w 716"/>
                <a:gd name="T107" fmla="*/ 602 h 1723"/>
                <a:gd name="T108" fmla="*/ 127 w 716"/>
                <a:gd name="T109" fmla="*/ 585 h 1723"/>
                <a:gd name="T110" fmla="*/ 702 w 716"/>
                <a:gd name="T111" fmla="*/ 1652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6" h="1723">
                  <a:moveTo>
                    <a:pt x="706" y="1619"/>
                  </a:moveTo>
                  <a:cubicBezTo>
                    <a:pt x="696" y="1619"/>
                    <a:pt x="687" y="1619"/>
                    <a:pt x="677" y="1619"/>
                  </a:cubicBezTo>
                  <a:cubicBezTo>
                    <a:pt x="665" y="1619"/>
                    <a:pt x="654" y="1617"/>
                    <a:pt x="643" y="1613"/>
                  </a:cubicBezTo>
                  <a:cubicBezTo>
                    <a:pt x="639" y="1611"/>
                    <a:pt x="635" y="1610"/>
                    <a:pt x="631" y="1609"/>
                  </a:cubicBezTo>
                  <a:cubicBezTo>
                    <a:pt x="618" y="1606"/>
                    <a:pt x="606" y="1603"/>
                    <a:pt x="595" y="1594"/>
                  </a:cubicBezTo>
                  <a:cubicBezTo>
                    <a:pt x="595" y="1591"/>
                    <a:pt x="594" y="1587"/>
                    <a:pt x="591" y="1585"/>
                  </a:cubicBezTo>
                  <a:cubicBezTo>
                    <a:pt x="585" y="1580"/>
                    <a:pt x="582" y="1574"/>
                    <a:pt x="580" y="1566"/>
                  </a:cubicBezTo>
                  <a:cubicBezTo>
                    <a:pt x="577" y="1549"/>
                    <a:pt x="572" y="1533"/>
                    <a:pt x="568" y="1516"/>
                  </a:cubicBezTo>
                  <a:cubicBezTo>
                    <a:pt x="566" y="1510"/>
                    <a:pt x="564" y="1503"/>
                    <a:pt x="564" y="1497"/>
                  </a:cubicBezTo>
                  <a:cubicBezTo>
                    <a:pt x="563" y="1474"/>
                    <a:pt x="564" y="1450"/>
                    <a:pt x="562" y="1427"/>
                  </a:cubicBezTo>
                  <a:cubicBezTo>
                    <a:pt x="561" y="1409"/>
                    <a:pt x="563" y="1391"/>
                    <a:pt x="565" y="1373"/>
                  </a:cubicBezTo>
                  <a:cubicBezTo>
                    <a:pt x="567" y="1360"/>
                    <a:pt x="568" y="1347"/>
                    <a:pt x="569" y="1333"/>
                  </a:cubicBezTo>
                  <a:cubicBezTo>
                    <a:pt x="569" y="1322"/>
                    <a:pt x="568" y="1310"/>
                    <a:pt x="570" y="1299"/>
                  </a:cubicBezTo>
                  <a:cubicBezTo>
                    <a:pt x="572" y="1289"/>
                    <a:pt x="573" y="1280"/>
                    <a:pt x="574" y="1270"/>
                  </a:cubicBezTo>
                  <a:cubicBezTo>
                    <a:pt x="576" y="1260"/>
                    <a:pt x="578" y="1251"/>
                    <a:pt x="580" y="1241"/>
                  </a:cubicBezTo>
                  <a:cubicBezTo>
                    <a:pt x="582" y="1232"/>
                    <a:pt x="582" y="1222"/>
                    <a:pt x="586" y="1213"/>
                  </a:cubicBezTo>
                  <a:cubicBezTo>
                    <a:pt x="590" y="1202"/>
                    <a:pt x="590" y="1191"/>
                    <a:pt x="591" y="1181"/>
                  </a:cubicBezTo>
                  <a:cubicBezTo>
                    <a:pt x="593" y="1167"/>
                    <a:pt x="589" y="1154"/>
                    <a:pt x="585" y="1142"/>
                  </a:cubicBezTo>
                  <a:cubicBezTo>
                    <a:pt x="585" y="1139"/>
                    <a:pt x="584" y="1136"/>
                    <a:pt x="583" y="1133"/>
                  </a:cubicBezTo>
                  <a:cubicBezTo>
                    <a:pt x="581" y="1121"/>
                    <a:pt x="579" y="1109"/>
                    <a:pt x="574" y="1098"/>
                  </a:cubicBezTo>
                  <a:cubicBezTo>
                    <a:pt x="571" y="1092"/>
                    <a:pt x="570" y="1085"/>
                    <a:pt x="569" y="1079"/>
                  </a:cubicBezTo>
                  <a:cubicBezTo>
                    <a:pt x="566" y="1068"/>
                    <a:pt x="565" y="1057"/>
                    <a:pt x="560" y="1047"/>
                  </a:cubicBezTo>
                  <a:cubicBezTo>
                    <a:pt x="557" y="1042"/>
                    <a:pt x="555" y="1036"/>
                    <a:pt x="557" y="1029"/>
                  </a:cubicBezTo>
                  <a:cubicBezTo>
                    <a:pt x="558" y="1026"/>
                    <a:pt x="558" y="1021"/>
                    <a:pt x="557" y="1017"/>
                  </a:cubicBezTo>
                  <a:cubicBezTo>
                    <a:pt x="555" y="1007"/>
                    <a:pt x="553" y="998"/>
                    <a:pt x="551" y="988"/>
                  </a:cubicBezTo>
                  <a:cubicBezTo>
                    <a:pt x="550" y="984"/>
                    <a:pt x="550" y="980"/>
                    <a:pt x="551" y="977"/>
                  </a:cubicBezTo>
                  <a:cubicBezTo>
                    <a:pt x="554" y="964"/>
                    <a:pt x="552" y="952"/>
                    <a:pt x="545" y="943"/>
                  </a:cubicBezTo>
                  <a:cubicBezTo>
                    <a:pt x="541" y="922"/>
                    <a:pt x="538" y="902"/>
                    <a:pt x="534" y="880"/>
                  </a:cubicBezTo>
                  <a:cubicBezTo>
                    <a:pt x="536" y="876"/>
                    <a:pt x="539" y="871"/>
                    <a:pt x="542" y="866"/>
                  </a:cubicBezTo>
                  <a:cubicBezTo>
                    <a:pt x="547" y="855"/>
                    <a:pt x="554" y="845"/>
                    <a:pt x="556" y="832"/>
                  </a:cubicBezTo>
                  <a:cubicBezTo>
                    <a:pt x="557" y="827"/>
                    <a:pt x="558" y="822"/>
                    <a:pt x="559" y="817"/>
                  </a:cubicBezTo>
                  <a:cubicBezTo>
                    <a:pt x="561" y="810"/>
                    <a:pt x="562" y="803"/>
                    <a:pt x="562" y="796"/>
                  </a:cubicBezTo>
                  <a:cubicBezTo>
                    <a:pt x="562" y="793"/>
                    <a:pt x="563" y="790"/>
                    <a:pt x="563" y="788"/>
                  </a:cubicBezTo>
                  <a:cubicBezTo>
                    <a:pt x="568" y="776"/>
                    <a:pt x="569" y="763"/>
                    <a:pt x="564" y="751"/>
                  </a:cubicBezTo>
                  <a:cubicBezTo>
                    <a:pt x="561" y="744"/>
                    <a:pt x="562" y="738"/>
                    <a:pt x="568" y="733"/>
                  </a:cubicBezTo>
                  <a:cubicBezTo>
                    <a:pt x="572" y="729"/>
                    <a:pt x="575" y="724"/>
                    <a:pt x="575" y="718"/>
                  </a:cubicBezTo>
                  <a:cubicBezTo>
                    <a:pt x="576" y="710"/>
                    <a:pt x="577" y="703"/>
                    <a:pt x="579" y="695"/>
                  </a:cubicBezTo>
                  <a:cubicBezTo>
                    <a:pt x="579" y="692"/>
                    <a:pt x="580" y="688"/>
                    <a:pt x="580" y="685"/>
                  </a:cubicBezTo>
                  <a:cubicBezTo>
                    <a:pt x="580" y="678"/>
                    <a:pt x="579" y="670"/>
                    <a:pt x="578" y="663"/>
                  </a:cubicBezTo>
                  <a:cubicBezTo>
                    <a:pt x="578" y="652"/>
                    <a:pt x="577" y="641"/>
                    <a:pt x="576" y="630"/>
                  </a:cubicBezTo>
                  <a:cubicBezTo>
                    <a:pt x="575" y="628"/>
                    <a:pt x="576" y="625"/>
                    <a:pt x="576" y="623"/>
                  </a:cubicBezTo>
                  <a:cubicBezTo>
                    <a:pt x="578" y="611"/>
                    <a:pt x="581" y="599"/>
                    <a:pt x="580" y="586"/>
                  </a:cubicBezTo>
                  <a:cubicBezTo>
                    <a:pt x="580" y="580"/>
                    <a:pt x="579" y="574"/>
                    <a:pt x="576" y="569"/>
                  </a:cubicBezTo>
                  <a:cubicBezTo>
                    <a:pt x="571" y="559"/>
                    <a:pt x="566" y="549"/>
                    <a:pt x="561" y="539"/>
                  </a:cubicBezTo>
                  <a:cubicBezTo>
                    <a:pt x="559" y="535"/>
                    <a:pt x="557" y="531"/>
                    <a:pt x="556" y="526"/>
                  </a:cubicBezTo>
                  <a:cubicBezTo>
                    <a:pt x="554" y="516"/>
                    <a:pt x="553" y="505"/>
                    <a:pt x="551" y="494"/>
                  </a:cubicBezTo>
                  <a:cubicBezTo>
                    <a:pt x="547" y="478"/>
                    <a:pt x="544" y="461"/>
                    <a:pt x="539" y="446"/>
                  </a:cubicBezTo>
                  <a:cubicBezTo>
                    <a:pt x="534" y="426"/>
                    <a:pt x="527" y="406"/>
                    <a:pt x="521" y="387"/>
                  </a:cubicBezTo>
                  <a:cubicBezTo>
                    <a:pt x="515" y="367"/>
                    <a:pt x="509" y="347"/>
                    <a:pt x="504" y="327"/>
                  </a:cubicBezTo>
                  <a:cubicBezTo>
                    <a:pt x="500" y="311"/>
                    <a:pt x="494" y="296"/>
                    <a:pt x="487" y="280"/>
                  </a:cubicBezTo>
                  <a:cubicBezTo>
                    <a:pt x="485" y="278"/>
                    <a:pt x="483" y="275"/>
                    <a:pt x="481" y="273"/>
                  </a:cubicBezTo>
                  <a:cubicBezTo>
                    <a:pt x="479" y="270"/>
                    <a:pt x="475" y="268"/>
                    <a:pt x="472" y="270"/>
                  </a:cubicBezTo>
                  <a:cubicBezTo>
                    <a:pt x="468" y="272"/>
                    <a:pt x="465" y="270"/>
                    <a:pt x="461" y="269"/>
                  </a:cubicBezTo>
                  <a:cubicBezTo>
                    <a:pt x="458" y="267"/>
                    <a:pt x="454" y="266"/>
                    <a:pt x="451" y="264"/>
                  </a:cubicBezTo>
                  <a:cubicBezTo>
                    <a:pt x="434" y="259"/>
                    <a:pt x="417" y="255"/>
                    <a:pt x="400" y="253"/>
                  </a:cubicBezTo>
                  <a:cubicBezTo>
                    <a:pt x="383" y="250"/>
                    <a:pt x="366" y="247"/>
                    <a:pt x="349" y="243"/>
                  </a:cubicBezTo>
                  <a:cubicBezTo>
                    <a:pt x="345" y="242"/>
                    <a:pt x="341" y="239"/>
                    <a:pt x="338" y="236"/>
                  </a:cubicBezTo>
                  <a:cubicBezTo>
                    <a:pt x="334" y="233"/>
                    <a:pt x="332" y="229"/>
                    <a:pt x="329" y="226"/>
                  </a:cubicBezTo>
                  <a:cubicBezTo>
                    <a:pt x="328" y="211"/>
                    <a:pt x="329" y="202"/>
                    <a:pt x="340" y="168"/>
                  </a:cubicBezTo>
                  <a:cubicBezTo>
                    <a:pt x="341" y="168"/>
                    <a:pt x="342" y="167"/>
                    <a:pt x="343" y="167"/>
                  </a:cubicBezTo>
                  <a:cubicBezTo>
                    <a:pt x="349" y="164"/>
                    <a:pt x="350" y="162"/>
                    <a:pt x="349" y="155"/>
                  </a:cubicBezTo>
                  <a:cubicBezTo>
                    <a:pt x="349" y="154"/>
                    <a:pt x="349" y="152"/>
                    <a:pt x="350" y="151"/>
                  </a:cubicBezTo>
                  <a:cubicBezTo>
                    <a:pt x="350" y="147"/>
                    <a:pt x="351" y="142"/>
                    <a:pt x="351" y="138"/>
                  </a:cubicBezTo>
                  <a:cubicBezTo>
                    <a:pt x="351" y="126"/>
                    <a:pt x="350" y="113"/>
                    <a:pt x="348" y="101"/>
                  </a:cubicBezTo>
                  <a:cubicBezTo>
                    <a:pt x="347" y="91"/>
                    <a:pt x="346" y="80"/>
                    <a:pt x="344" y="70"/>
                  </a:cubicBezTo>
                  <a:cubicBezTo>
                    <a:pt x="342" y="58"/>
                    <a:pt x="337" y="47"/>
                    <a:pt x="332" y="36"/>
                  </a:cubicBezTo>
                  <a:cubicBezTo>
                    <a:pt x="329" y="30"/>
                    <a:pt x="324" y="25"/>
                    <a:pt x="319" y="21"/>
                  </a:cubicBezTo>
                  <a:cubicBezTo>
                    <a:pt x="313" y="17"/>
                    <a:pt x="306" y="13"/>
                    <a:pt x="299" y="9"/>
                  </a:cubicBezTo>
                  <a:cubicBezTo>
                    <a:pt x="291" y="5"/>
                    <a:pt x="283" y="0"/>
                    <a:pt x="273" y="3"/>
                  </a:cubicBezTo>
                  <a:cubicBezTo>
                    <a:pt x="260" y="1"/>
                    <a:pt x="249" y="7"/>
                    <a:pt x="239" y="13"/>
                  </a:cubicBezTo>
                  <a:cubicBezTo>
                    <a:pt x="229" y="19"/>
                    <a:pt x="219" y="25"/>
                    <a:pt x="210" y="34"/>
                  </a:cubicBezTo>
                  <a:cubicBezTo>
                    <a:pt x="204" y="41"/>
                    <a:pt x="199" y="48"/>
                    <a:pt x="198" y="57"/>
                  </a:cubicBezTo>
                  <a:cubicBezTo>
                    <a:pt x="197" y="64"/>
                    <a:pt x="196" y="71"/>
                    <a:pt x="194" y="78"/>
                  </a:cubicBezTo>
                  <a:cubicBezTo>
                    <a:pt x="192" y="88"/>
                    <a:pt x="192" y="98"/>
                    <a:pt x="195" y="108"/>
                  </a:cubicBezTo>
                  <a:cubicBezTo>
                    <a:pt x="193" y="109"/>
                    <a:pt x="191" y="109"/>
                    <a:pt x="189" y="109"/>
                  </a:cubicBezTo>
                  <a:cubicBezTo>
                    <a:pt x="189" y="112"/>
                    <a:pt x="188" y="115"/>
                    <a:pt x="188" y="118"/>
                  </a:cubicBezTo>
                  <a:cubicBezTo>
                    <a:pt x="189" y="125"/>
                    <a:pt x="190" y="133"/>
                    <a:pt x="190" y="140"/>
                  </a:cubicBezTo>
                  <a:cubicBezTo>
                    <a:pt x="189" y="151"/>
                    <a:pt x="195" y="160"/>
                    <a:pt x="200" y="168"/>
                  </a:cubicBezTo>
                  <a:cubicBezTo>
                    <a:pt x="203" y="168"/>
                    <a:pt x="205" y="168"/>
                    <a:pt x="207" y="168"/>
                  </a:cubicBezTo>
                  <a:cubicBezTo>
                    <a:pt x="212" y="185"/>
                    <a:pt x="214" y="202"/>
                    <a:pt x="212" y="220"/>
                  </a:cubicBezTo>
                  <a:cubicBezTo>
                    <a:pt x="209" y="223"/>
                    <a:pt x="205" y="227"/>
                    <a:pt x="202" y="230"/>
                  </a:cubicBezTo>
                  <a:cubicBezTo>
                    <a:pt x="200" y="234"/>
                    <a:pt x="198" y="238"/>
                    <a:pt x="197" y="242"/>
                  </a:cubicBezTo>
                  <a:cubicBezTo>
                    <a:pt x="194" y="251"/>
                    <a:pt x="188" y="257"/>
                    <a:pt x="179" y="261"/>
                  </a:cubicBezTo>
                  <a:cubicBezTo>
                    <a:pt x="171" y="264"/>
                    <a:pt x="163" y="268"/>
                    <a:pt x="155" y="271"/>
                  </a:cubicBezTo>
                  <a:cubicBezTo>
                    <a:pt x="139" y="278"/>
                    <a:pt x="122" y="286"/>
                    <a:pt x="106" y="292"/>
                  </a:cubicBezTo>
                  <a:cubicBezTo>
                    <a:pt x="90" y="298"/>
                    <a:pt x="75" y="306"/>
                    <a:pt x="61" y="317"/>
                  </a:cubicBezTo>
                  <a:cubicBezTo>
                    <a:pt x="60" y="317"/>
                    <a:pt x="59" y="317"/>
                    <a:pt x="58" y="317"/>
                  </a:cubicBezTo>
                  <a:cubicBezTo>
                    <a:pt x="49" y="317"/>
                    <a:pt x="45" y="321"/>
                    <a:pt x="42" y="330"/>
                  </a:cubicBezTo>
                  <a:cubicBezTo>
                    <a:pt x="39" y="342"/>
                    <a:pt x="38" y="354"/>
                    <a:pt x="37" y="366"/>
                  </a:cubicBezTo>
                  <a:cubicBezTo>
                    <a:pt x="36" y="369"/>
                    <a:pt x="37" y="372"/>
                    <a:pt x="37" y="374"/>
                  </a:cubicBezTo>
                  <a:cubicBezTo>
                    <a:pt x="37" y="378"/>
                    <a:pt x="38" y="382"/>
                    <a:pt x="37" y="386"/>
                  </a:cubicBezTo>
                  <a:cubicBezTo>
                    <a:pt x="35" y="392"/>
                    <a:pt x="32" y="398"/>
                    <a:pt x="30" y="404"/>
                  </a:cubicBezTo>
                  <a:cubicBezTo>
                    <a:pt x="26" y="416"/>
                    <a:pt x="23" y="427"/>
                    <a:pt x="27" y="439"/>
                  </a:cubicBezTo>
                  <a:cubicBezTo>
                    <a:pt x="27" y="441"/>
                    <a:pt x="27" y="443"/>
                    <a:pt x="27" y="445"/>
                  </a:cubicBezTo>
                  <a:cubicBezTo>
                    <a:pt x="25" y="458"/>
                    <a:pt x="23" y="471"/>
                    <a:pt x="22" y="483"/>
                  </a:cubicBezTo>
                  <a:cubicBezTo>
                    <a:pt x="21" y="488"/>
                    <a:pt x="20" y="494"/>
                    <a:pt x="20" y="499"/>
                  </a:cubicBezTo>
                  <a:cubicBezTo>
                    <a:pt x="17" y="517"/>
                    <a:pt x="14" y="534"/>
                    <a:pt x="12" y="552"/>
                  </a:cubicBezTo>
                  <a:cubicBezTo>
                    <a:pt x="11" y="563"/>
                    <a:pt x="10" y="575"/>
                    <a:pt x="8" y="586"/>
                  </a:cubicBezTo>
                  <a:cubicBezTo>
                    <a:pt x="6" y="599"/>
                    <a:pt x="6" y="611"/>
                    <a:pt x="9" y="624"/>
                  </a:cubicBezTo>
                  <a:cubicBezTo>
                    <a:pt x="11" y="629"/>
                    <a:pt x="10" y="633"/>
                    <a:pt x="7" y="636"/>
                  </a:cubicBezTo>
                  <a:cubicBezTo>
                    <a:pt x="2" y="641"/>
                    <a:pt x="0" y="647"/>
                    <a:pt x="0" y="654"/>
                  </a:cubicBezTo>
                  <a:cubicBezTo>
                    <a:pt x="0" y="660"/>
                    <a:pt x="2" y="665"/>
                    <a:pt x="4" y="670"/>
                  </a:cubicBezTo>
                  <a:cubicBezTo>
                    <a:pt x="6" y="680"/>
                    <a:pt x="9" y="690"/>
                    <a:pt x="11" y="700"/>
                  </a:cubicBezTo>
                  <a:cubicBezTo>
                    <a:pt x="13" y="708"/>
                    <a:pt x="18" y="715"/>
                    <a:pt x="23" y="721"/>
                  </a:cubicBezTo>
                  <a:cubicBezTo>
                    <a:pt x="28" y="726"/>
                    <a:pt x="32" y="731"/>
                    <a:pt x="33" y="738"/>
                  </a:cubicBezTo>
                  <a:cubicBezTo>
                    <a:pt x="35" y="749"/>
                    <a:pt x="39" y="759"/>
                    <a:pt x="44" y="769"/>
                  </a:cubicBezTo>
                  <a:cubicBezTo>
                    <a:pt x="46" y="774"/>
                    <a:pt x="48" y="780"/>
                    <a:pt x="49" y="786"/>
                  </a:cubicBezTo>
                  <a:cubicBezTo>
                    <a:pt x="51" y="795"/>
                    <a:pt x="54" y="802"/>
                    <a:pt x="60" y="808"/>
                  </a:cubicBezTo>
                  <a:cubicBezTo>
                    <a:pt x="67" y="816"/>
                    <a:pt x="74" y="824"/>
                    <a:pt x="73" y="836"/>
                  </a:cubicBezTo>
                  <a:cubicBezTo>
                    <a:pt x="73" y="837"/>
                    <a:pt x="74" y="839"/>
                    <a:pt x="74" y="840"/>
                  </a:cubicBezTo>
                  <a:cubicBezTo>
                    <a:pt x="75" y="842"/>
                    <a:pt x="77" y="844"/>
                    <a:pt x="77" y="845"/>
                  </a:cubicBezTo>
                  <a:cubicBezTo>
                    <a:pt x="77" y="851"/>
                    <a:pt x="80" y="853"/>
                    <a:pt x="83" y="857"/>
                  </a:cubicBezTo>
                  <a:cubicBezTo>
                    <a:pt x="96" y="869"/>
                    <a:pt x="109" y="881"/>
                    <a:pt x="121" y="894"/>
                  </a:cubicBezTo>
                  <a:cubicBezTo>
                    <a:pt x="123" y="895"/>
                    <a:pt x="125" y="896"/>
                    <a:pt x="127" y="898"/>
                  </a:cubicBezTo>
                  <a:cubicBezTo>
                    <a:pt x="129" y="893"/>
                    <a:pt x="131" y="889"/>
                    <a:pt x="132" y="885"/>
                  </a:cubicBezTo>
                  <a:cubicBezTo>
                    <a:pt x="134" y="886"/>
                    <a:pt x="136" y="887"/>
                    <a:pt x="137" y="887"/>
                  </a:cubicBezTo>
                  <a:cubicBezTo>
                    <a:pt x="139" y="886"/>
                    <a:pt x="140" y="885"/>
                    <a:pt x="142" y="884"/>
                  </a:cubicBezTo>
                  <a:cubicBezTo>
                    <a:pt x="143" y="906"/>
                    <a:pt x="143" y="928"/>
                    <a:pt x="142" y="951"/>
                  </a:cubicBezTo>
                  <a:cubicBezTo>
                    <a:pt x="146" y="948"/>
                    <a:pt x="149" y="946"/>
                    <a:pt x="152" y="945"/>
                  </a:cubicBezTo>
                  <a:cubicBezTo>
                    <a:pt x="152" y="949"/>
                    <a:pt x="153" y="952"/>
                    <a:pt x="153" y="955"/>
                  </a:cubicBezTo>
                  <a:cubicBezTo>
                    <a:pt x="155" y="969"/>
                    <a:pt x="156" y="982"/>
                    <a:pt x="157" y="995"/>
                  </a:cubicBezTo>
                  <a:cubicBezTo>
                    <a:pt x="158" y="1009"/>
                    <a:pt x="158" y="1022"/>
                    <a:pt x="159" y="1036"/>
                  </a:cubicBezTo>
                  <a:cubicBezTo>
                    <a:pt x="161" y="1048"/>
                    <a:pt x="163" y="1061"/>
                    <a:pt x="165" y="1074"/>
                  </a:cubicBezTo>
                  <a:cubicBezTo>
                    <a:pt x="168" y="1092"/>
                    <a:pt x="171" y="1110"/>
                    <a:pt x="177" y="1127"/>
                  </a:cubicBezTo>
                  <a:cubicBezTo>
                    <a:pt x="182" y="1139"/>
                    <a:pt x="183" y="1151"/>
                    <a:pt x="183" y="1164"/>
                  </a:cubicBezTo>
                  <a:cubicBezTo>
                    <a:pt x="184" y="1177"/>
                    <a:pt x="184" y="1191"/>
                    <a:pt x="185" y="1204"/>
                  </a:cubicBezTo>
                  <a:cubicBezTo>
                    <a:pt x="186" y="1216"/>
                    <a:pt x="189" y="1227"/>
                    <a:pt x="190" y="1239"/>
                  </a:cubicBezTo>
                  <a:cubicBezTo>
                    <a:pt x="191" y="1253"/>
                    <a:pt x="191" y="1267"/>
                    <a:pt x="191" y="1281"/>
                  </a:cubicBezTo>
                  <a:cubicBezTo>
                    <a:pt x="192" y="1290"/>
                    <a:pt x="192" y="1299"/>
                    <a:pt x="193" y="1307"/>
                  </a:cubicBezTo>
                  <a:cubicBezTo>
                    <a:pt x="194" y="1316"/>
                    <a:pt x="196" y="1326"/>
                    <a:pt x="196" y="1335"/>
                  </a:cubicBezTo>
                  <a:cubicBezTo>
                    <a:pt x="196" y="1350"/>
                    <a:pt x="197" y="1364"/>
                    <a:pt x="199" y="1379"/>
                  </a:cubicBezTo>
                  <a:cubicBezTo>
                    <a:pt x="200" y="1384"/>
                    <a:pt x="201" y="1389"/>
                    <a:pt x="201" y="1394"/>
                  </a:cubicBezTo>
                  <a:cubicBezTo>
                    <a:pt x="202" y="1404"/>
                    <a:pt x="202" y="1414"/>
                    <a:pt x="203" y="1424"/>
                  </a:cubicBezTo>
                  <a:cubicBezTo>
                    <a:pt x="203" y="1431"/>
                    <a:pt x="204" y="1438"/>
                    <a:pt x="205" y="1445"/>
                  </a:cubicBezTo>
                  <a:cubicBezTo>
                    <a:pt x="206" y="1454"/>
                    <a:pt x="207" y="1463"/>
                    <a:pt x="208" y="1472"/>
                  </a:cubicBezTo>
                  <a:cubicBezTo>
                    <a:pt x="208" y="1480"/>
                    <a:pt x="209" y="1488"/>
                    <a:pt x="210" y="1495"/>
                  </a:cubicBezTo>
                  <a:cubicBezTo>
                    <a:pt x="210" y="1501"/>
                    <a:pt x="211" y="1507"/>
                    <a:pt x="211" y="1512"/>
                  </a:cubicBezTo>
                  <a:cubicBezTo>
                    <a:pt x="212" y="1521"/>
                    <a:pt x="214" y="1530"/>
                    <a:pt x="214" y="1539"/>
                  </a:cubicBezTo>
                  <a:cubicBezTo>
                    <a:pt x="214" y="1544"/>
                    <a:pt x="215" y="1549"/>
                    <a:pt x="217" y="1554"/>
                  </a:cubicBezTo>
                  <a:cubicBezTo>
                    <a:pt x="223" y="1569"/>
                    <a:pt x="230" y="1583"/>
                    <a:pt x="236" y="1598"/>
                  </a:cubicBezTo>
                  <a:cubicBezTo>
                    <a:pt x="238" y="1605"/>
                    <a:pt x="241" y="1610"/>
                    <a:pt x="249" y="1612"/>
                  </a:cubicBezTo>
                  <a:cubicBezTo>
                    <a:pt x="249" y="1612"/>
                    <a:pt x="249" y="1613"/>
                    <a:pt x="250" y="1614"/>
                  </a:cubicBezTo>
                  <a:cubicBezTo>
                    <a:pt x="251" y="1615"/>
                    <a:pt x="239" y="1632"/>
                    <a:pt x="238" y="1633"/>
                  </a:cubicBezTo>
                  <a:cubicBezTo>
                    <a:pt x="235" y="1637"/>
                    <a:pt x="232" y="1642"/>
                    <a:pt x="230" y="1646"/>
                  </a:cubicBezTo>
                  <a:cubicBezTo>
                    <a:pt x="226" y="1651"/>
                    <a:pt x="226" y="1656"/>
                    <a:pt x="225" y="1663"/>
                  </a:cubicBezTo>
                  <a:cubicBezTo>
                    <a:pt x="224" y="1667"/>
                    <a:pt x="223" y="1672"/>
                    <a:pt x="223" y="1676"/>
                  </a:cubicBezTo>
                  <a:cubicBezTo>
                    <a:pt x="223" y="1684"/>
                    <a:pt x="225" y="1692"/>
                    <a:pt x="230" y="1698"/>
                  </a:cubicBezTo>
                  <a:cubicBezTo>
                    <a:pt x="249" y="1723"/>
                    <a:pt x="294" y="1721"/>
                    <a:pt x="311" y="1696"/>
                  </a:cubicBezTo>
                  <a:cubicBezTo>
                    <a:pt x="327" y="1674"/>
                    <a:pt x="326" y="1642"/>
                    <a:pt x="326" y="1616"/>
                  </a:cubicBezTo>
                  <a:cubicBezTo>
                    <a:pt x="326" y="1616"/>
                    <a:pt x="326" y="1616"/>
                    <a:pt x="327" y="1616"/>
                  </a:cubicBezTo>
                  <a:cubicBezTo>
                    <a:pt x="326" y="1611"/>
                    <a:pt x="328" y="1607"/>
                    <a:pt x="331" y="1603"/>
                  </a:cubicBezTo>
                  <a:cubicBezTo>
                    <a:pt x="334" y="1598"/>
                    <a:pt x="335" y="1593"/>
                    <a:pt x="338" y="1589"/>
                  </a:cubicBezTo>
                  <a:cubicBezTo>
                    <a:pt x="343" y="1582"/>
                    <a:pt x="346" y="1573"/>
                    <a:pt x="347" y="1564"/>
                  </a:cubicBezTo>
                  <a:cubicBezTo>
                    <a:pt x="348" y="1558"/>
                    <a:pt x="347" y="1551"/>
                    <a:pt x="349" y="1544"/>
                  </a:cubicBezTo>
                  <a:cubicBezTo>
                    <a:pt x="351" y="1533"/>
                    <a:pt x="350" y="1522"/>
                    <a:pt x="348" y="1511"/>
                  </a:cubicBezTo>
                  <a:cubicBezTo>
                    <a:pt x="345" y="1496"/>
                    <a:pt x="341" y="1482"/>
                    <a:pt x="338" y="1467"/>
                  </a:cubicBezTo>
                  <a:cubicBezTo>
                    <a:pt x="332" y="1445"/>
                    <a:pt x="323" y="1423"/>
                    <a:pt x="315" y="1401"/>
                  </a:cubicBezTo>
                  <a:cubicBezTo>
                    <a:pt x="313" y="1398"/>
                    <a:pt x="313" y="1394"/>
                    <a:pt x="313" y="1391"/>
                  </a:cubicBezTo>
                  <a:cubicBezTo>
                    <a:pt x="312" y="1381"/>
                    <a:pt x="314" y="1371"/>
                    <a:pt x="313" y="1360"/>
                  </a:cubicBezTo>
                  <a:cubicBezTo>
                    <a:pt x="311" y="1349"/>
                    <a:pt x="313" y="1337"/>
                    <a:pt x="311" y="1326"/>
                  </a:cubicBezTo>
                  <a:cubicBezTo>
                    <a:pt x="310" y="1316"/>
                    <a:pt x="309" y="1307"/>
                    <a:pt x="307" y="1298"/>
                  </a:cubicBezTo>
                  <a:cubicBezTo>
                    <a:pt x="306" y="1294"/>
                    <a:pt x="306" y="1291"/>
                    <a:pt x="308" y="1287"/>
                  </a:cubicBezTo>
                  <a:cubicBezTo>
                    <a:pt x="310" y="1282"/>
                    <a:pt x="312" y="1277"/>
                    <a:pt x="312" y="1272"/>
                  </a:cubicBezTo>
                  <a:cubicBezTo>
                    <a:pt x="312" y="1259"/>
                    <a:pt x="311" y="1247"/>
                    <a:pt x="311" y="1235"/>
                  </a:cubicBezTo>
                  <a:cubicBezTo>
                    <a:pt x="311" y="1232"/>
                    <a:pt x="311" y="1230"/>
                    <a:pt x="312" y="1227"/>
                  </a:cubicBezTo>
                  <a:cubicBezTo>
                    <a:pt x="315" y="1215"/>
                    <a:pt x="314" y="1201"/>
                    <a:pt x="316" y="1189"/>
                  </a:cubicBezTo>
                  <a:cubicBezTo>
                    <a:pt x="317" y="1177"/>
                    <a:pt x="317" y="1165"/>
                    <a:pt x="317" y="1154"/>
                  </a:cubicBezTo>
                  <a:cubicBezTo>
                    <a:pt x="318" y="1153"/>
                    <a:pt x="318" y="1153"/>
                    <a:pt x="318" y="1152"/>
                  </a:cubicBezTo>
                  <a:cubicBezTo>
                    <a:pt x="319" y="1142"/>
                    <a:pt x="320" y="1132"/>
                    <a:pt x="321" y="1122"/>
                  </a:cubicBezTo>
                  <a:cubicBezTo>
                    <a:pt x="321" y="1107"/>
                    <a:pt x="322" y="1092"/>
                    <a:pt x="322" y="1077"/>
                  </a:cubicBezTo>
                  <a:cubicBezTo>
                    <a:pt x="322" y="1075"/>
                    <a:pt x="323" y="1073"/>
                    <a:pt x="323" y="1071"/>
                  </a:cubicBezTo>
                  <a:cubicBezTo>
                    <a:pt x="326" y="1060"/>
                    <a:pt x="328" y="1049"/>
                    <a:pt x="329" y="1037"/>
                  </a:cubicBezTo>
                  <a:cubicBezTo>
                    <a:pt x="330" y="1024"/>
                    <a:pt x="330" y="1011"/>
                    <a:pt x="335" y="998"/>
                  </a:cubicBezTo>
                  <a:cubicBezTo>
                    <a:pt x="335" y="996"/>
                    <a:pt x="335" y="995"/>
                    <a:pt x="335" y="993"/>
                  </a:cubicBezTo>
                  <a:cubicBezTo>
                    <a:pt x="337" y="988"/>
                    <a:pt x="336" y="983"/>
                    <a:pt x="339" y="978"/>
                  </a:cubicBezTo>
                  <a:cubicBezTo>
                    <a:pt x="342" y="986"/>
                    <a:pt x="345" y="994"/>
                    <a:pt x="348" y="1001"/>
                  </a:cubicBezTo>
                  <a:cubicBezTo>
                    <a:pt x="356" y="1025"/>
                    <a:pt x="364" y="1049"/>
                    <a:pt x="372" y="1073"/>
                  </a:cubicBezTo>
                  <a:cubicBezTo>
                    <a:pt x="384" y="1107"/>
                    <a:pt x="395" y="1142"/>
                    <a:pt x="403" y="1177"/>
                  </a:cubicBezTo>
                  <a:cubicBezTo>
                    <a:pt x="408" y="1197"/>
                    <a:pt x="413" y="1217"/>
                    <a:pt x="418" y="1237"/>
                  </a:cubicBezTo>
                  <a:cubicBezTo>
                    <a:pt x="418" y="1239"/>
                    <a:pt x="419" y="1241"/>
                    <a:pt x="418" y="1243"/>
                  </a:cubicBezTo>
                  <a:cubicBezTo>
                    <a:pt x="415" y="1253"/>
                    <a:pt x="417" y="1263"/>
                    <a:pt x="420" y="1273"/>
                  </a:cubicBezTo>
                  <a:cubicBezTo>
                    <a:pt x="426" y="1294"/>
                    <a:pt x="433" y="1315"/>
                    <a:pt x="440" y="1337"/>
                  </a:cubicBezTo>
                  <a:cubicBezTo>
                    <a:pt x="441" y="1340"/>
                    <a:pt x="441" y="1343"/>
                    <a:pt x="441" y="1346"/>
                  </a:cubicBezTo>
                  <a:cubicBezTo>
                    <a:pt x="439" y="1353"/>
                    <a:pt x="440" y="1360"/>
                    <a:pt x="441" y="1366"/>
                  </a:cubicBezTo>
                  <a:cubicBezTo>
                    <a:pt x="442" y="1377"/>
                    <a:pt x="442" y="1388"/>
                    <a:pt x="443" y="1399"/>
                  </a:cubicBezTo>
                  <a:cubicBezTo>
                    <a:pt x="443" y="1400"/>
                    <a:pt x="443" y="1402"/>
                    <a:pt x="443" y="1403"/>
                  </a:cubicBezTo>
                  <a:cubicBezTo>
                    <a:pt x="444" y="1413"/>
                    <a:pt x="446" y="1422"/>
                    <a:pt x="446" y="1432"/>
                  </a:cubicBezTo>
                  <a:cubicBezTo>
                    <a:pt x="446" y="1443"/>
                    <a:pt x="447" y="1455"/>
                    <a:pt x="449" y="1466"/>
                  </a:cubicBezTo>
                  <a:cubicBezTo>
                    <a:pt x="450" y="1474"/>
                    <a:pt x="450" y="1482"/>
                    <a:pt x="448" y="1489"/>
                  </a:cubicBezTo>
                  <a:cubicBezTo>
                    <a:pt x="445" y="1501"/>
                    <a:pt x="442" y="1513"/>
                    <a:pt x="440" y="1525"/>
                  </a:cubicBezTo>
                  <a:cubicBezTo>
                    <a:pt x="439" y="1536"/>
                    <a:pt x="435" y="1547"/>
                    <a:pt x="433" y="1558"/>
                  </a:cubicBezTo>
                  <a:cubicBezTo>
                    <a:pt x="432" y="1567"/>
                    <a:pt x="430" y="1576"/>
                    <a:pt x="430" y="1584"/>
                  </a:cubicBezTo>
                  <a:cubicBezTo>
                    <a:pt x="429" y="1602"/>
                    <a:pt x="430" y="1619"/>
                    <a:pt x="430" y="1636"/>
                  </a:cubicBezTo>
                  <a:cubicBezTo>
                    <a:pt x="430" y="1638"/>
                    <a:pt x="430" y="1641"/>
                    <a:pt x="430" y="1642"/>
                  </a:cubicBezTo>
                  <a:cubicBezTo>
                    <a:pt x="434" y="1647"/>
                    <a:pt x="439" y="1649"/>
                    <a:pt x="444" y="1649"/>
                  </a:cubicBezTo>
                  <a:cubicBezTo>
                    <a:pt x="462" y="1652"/>
                    <a:pt x="479" y="1653"/>
                    <a:pt x="497" y="1653"/>
                  </a:cubicBezTo>
                  <a:cubicBezTo>
                    <a:pt x="498" y="1653"/>
                    <a:pt x="500" y="1653"/>
                    <a:pt x="501" y="1652"/>
                  </a:cubicBezTo>
                  <a:cubicBezTo>
                    <a:pt x="504" y="1649"/>
                    <a:pt x="509" y="1649"/>
                    <a:pt x="513" y="1649"/>
                  </a:cubicBezTo>
                  <a:cubicBezTo>
                    <a:pt x="530" y="1650"/>
                    <a:pt x="546" y="1652"/>
                    <a:pt x="563" y="1655"/>
                  </a:cubicBezTo>
                  <a:cubicBezTo>
                    <a:pt x="578" y="1659"/>
                    <a:pt x="594" y="1662"/>
                    <a:pt x="610" y="1664"/>
                  </a:cubicBezTo>
                  <a:cubicBezTo>
                    <a:pt x="616" y="1664"/>
                    <a:pt x="623" y="1664"/>
                    <a:pt x="630" y="1664"/>
                  </a:cubicBezTo>
                  <a:cubicBezTo>
                    <a:pt x="636" y="1664"/>
                    <a:pt x="642" y="1663"/>
                    <a:pt x="648" y="1663"/>
                  </a:cubicBezTo>
                  <a:cubicBezTo>
                    <a:pt x="651" y="1663"/>
                    <a:pt x="653" y="1664"/>
                    <a:pt x="655" y="1664"/>
                  </a:cubicBezTo>
                  <a:cubicBezTo>
                    <a:pt x="669" y="1663"/>
                    <a:pt x="682" y="1661"/>
                    <a:pt x="694" y="1657"/>
                  </a:cubicBezTo>
                  <a:cubicBezTo>
                    <a:pt x="697" y="1656"/>
                    <a:pt x="699" y="1655"/>
                    <a:pt x="702" y="1653"/>
                  </a:cubicBezTo>
                  <a:cubicBezTo>
                    <a:pt x="716" y="1644"/>
                    <a:pt x="715" y="1630"/>
                    <a:pt x="709" y="1620"/>
                  </a:cubicBezTo>
                  <a:cubicBezTo>
                    <a:pt x="708" y="1619"/>
                    <a:pt x="707" y="1619"/>
                    <a:pt x="706" y="1619"/>
                  </a:cubicBezTo>
                  <a:close/>
                  <a:moveTo>
                    <a:pt x="133" y="680"/>
                  </a:moveTo>
                  <a:cubicBezTo>
                    <a:pt x="130" y="684"/>
                    <a:pt x="127" y="688"/>
                    <a:pt x="124" y="691"/>
                  </a:cubicBezTo>
                  <a:cubicBezTo>
                    <a:pt x="124" y="691"/>
                    <a:pt x="124" y="690"/>
                    <a:pt x="123" y="689"/>
                  </a:cubicBezTo>
                  <a:cubicBezTo>
                    <a:pt x="123" y="688"/>
                    <a:pt x="123" y="688"/>
                    <a:pt x="123" y="687"/>
                  </a:cubicBezTo>
                  <a:cubicBezTo>
                    <a:pt x="124" y="677"/>
                    <a:pt x="123" y="668"/>
                    <a:pt x="113" y="663"/>
                  </a:cubicBezTo>
                  <a:cubicBezTo>
                    <a:pt x="113" y="657"/>
                    <a:pt x="113" y="652"/>
                    <a:pt x="113" y="647"/>
                  </a:cubicBezTo>
                  <a:cubicBezTo>
                    <a:pt x="114" y="640"/>
                    <a:pt x="113" y="634"/>
                    <a:pt x="109" y="628"/>
                  </a:cubicBezTo>
                  <a:cubicBezTo>
                    <a:pt x="107" y="625"/>
                    <a:pt x="107" y="623"/>
                    <a:pt x="108" y="619"/>
                  </a:cubicBezTo>
                  <a:cubicBezTo>
                    <a:pt x="110" y="614"/>
                    <a:pt x="114" y="608"/>
                    <a:pt x="113" y="602"/>
                  </a:cubicBezTo>
                  <a:cubicBezTo>
                    <a:pt x="113" y="601"/>
                    <a:pt x="113" y="600"/>
                    <a:pt x="114" y="600"/>
                  </a:cubicBezTo>
                  <a:cubicBezTo>
                    <a:pt x="118" y="594"/>
                    <a:pt x="117" y="587"/>
                    <a:pt x="117" y="581"/>
                  </a:cubicBezTo>
                  <a:cubicBezTo>
                    <a:pt x="116" y="577"/>
                    <a:pt x="118" y="573"/>
                    <a:pt x="122" y="571"/>
                  </a:cubicBezTo>
                  <a:cubicBezTo>
                    <a:pt x="120" y="577"/>
                    <a:pt x="125" y="581"/>
                    <a:pt x="127" y="585"/>
                  </a:cubicBezTo>
                  <a:cubicBezTo>
                    <a:pt x="131" y="593"/>
                    <a:pt x="133" y="600"/>
                    <a:pt x="133" y="608"/>
                  </a:cubicBezTo>
                  <a:cubicBezTo>
                    <a:pt x="133" y="623"/>
                    <a:pt x="132" y="637"/>
                    <a:pt x="133" y="651"/>
                  </a:cubicBezTo>
                  <a:cubicBezTo>
                    <a:pt x="134" y="661"/>
                    <a:pt x="132" y="671"/>
                    <a:pt x="133" y="680"/>
                  </a:cubicBezTo>
                  <a:close/>
                  <a:moveTo>
                    <a:pt x="702" y="1652"/>
                  </a:moveTo>
                  <a:cubicBezTo>
                    <a:pt x="702" y="1653"/>
                    <a:pt x="702" y="1653"/>
                    <a:pt x="702" y="1653"/>
                  </a:cubicBezTo>
                  <a:cubicBezTo>
                    <a:pt x="702" y="1653"/>
                    <a:pt x="702" y="1653"/>
                    <a:pt x="702" y="16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DBE2B2A4-E0A4-3F37-9514-2F6126E8F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2220913"/>
              <a:ext cx="1058862" cy="3076575"/>
            </a:xfrm>
            <a:custGeom>
              <a:avLst/>
              <a:gdLst>
                <a:gd name="T0" fmla="*/ 528 w 567"/>
                <a:gd name="T1" fmla="*/ 442 h 1649"/>
                <a:gd name="T2" fmla="*/ 519 w 567"/>
                <a:gd name="T3" fmla="*/ 315 h 1649"/>
                <a:gd name="T4" fmla="*/ 368 w 567"/>
                <a:gd name="T5" fmla="*/ 248 h 1649"/>
                <a:gd name="T6" fmla="*/ 372 w 567"/>
                <a:gd name="T7" fmla="*/ 170 h 1649"/>
                <a:gd name="T8" fmla="*/ 370 w 567"/>
                <a:gd name="T9" fmla="*/ 82 h 1649"/>
                <a:gd name="T10" fmla="*/ 335 w 567"/>
                <a:gd name="T11" fmla="*/ 17 h 1649"/>
                <a:gd name="T12" fmla="*/ 270 w 567"/>
                <a:gd name="T13" fmla="*/ 8 h 1649"/>
                <a:gd name="T14" fmla="*/ 214 w 567"/>
                <a:gd name="T15" fmla="*/ 66 h 1649"/>
                <a:gd name="T16" fmla="*/ 217 w 567"/>
                <a:gd name="T17" fmla="*/ 101 h 1649"/>
                <a:gd name="T18" fmla="*/ 209 w 567"/>
                <a:gd name="T19" fmla="*/ 139 h 1649"/>
                <a:gd name="T20" fmla="*/ 221 w 567"/>
                <a:gd name="T21" fmla="*/ 235 h 1649"/>
                <a:gd name="T22" fmla="*/ 102 w 567"/>
                <a:gd name="T23" fmla="*/ 284 h 1649"/>
                <a:gd name="T24" fmla="*/ 39 w 567"/>
                <a:gd name="T25" fmla="*/ 382 h 1649"/>
                <a:gd name="T26" fmla="*/ 9 w 567"/>
                <a:gd name="T27" fmla="*/ 549 h 1649"/>
                <a:gd name="T28" fmla="*/ 1 w 567"/>
                <a:gd name="T29" fmla="*/ 620 h 1649"/>
                <a:gd name="T30" fmla="*/ 15 w 567"/>
                <a:gd name="T31" fmla="*/ 716 h 1649"/>
                <a:gd name="T32" fmla="*/ 66 w 567"/>
                <a:gd name="T33" fmla="*/ 823 h 1649"/>
                <a:gd name="T34" fmla="*/ 84 w 567"/>
                <a:gd name="T35" fmla="*/ 879 h 1649"/>
                <a:gd name="T36" fmla="*/ 86 w 567"/>
                <a:gd name="T37" fmla="*/ 981 h 1649"/>
                <a:gd name="T38" fmla="*/ 90 w 567"/>
                <a:gd name="T39" fmla="*/ 1111 h 1649"/>
                <a:gd name="T40" fmla="*/ 98 w 567"/>
                <a:gd name="T41" fmla="*/ 1200 h 1649"/>
                <a:gd name="T42" fmla="*/ 105 w 567"/>
                <a:gd name="T43" fmla="*/ 1330 h 1649"/>
                <a:gd name="T44" fmla="*/ 118 w 567"/>
                <a:gd name="T45" fmla="*/ 1447 h 1649"/>
                <a:gd name="T46" fmla="*/ 95 w 567"/>
                <a:gd name="T47" fmla="*/ 1503 h 1649"/>
                <a:gd name="T48" fmla="*/ 85 w 567"/>
                <a:gd name="T49" fmla="*/ 1559 h 1649"/>
                <a:gd name="T50" fmla="*/ 58 w 567"/>
                <a:gd name="T51" fmla="*/ 1586 h 1649"/>
                <a:gd name="T52" fmla="*/ 48 w 567"/>
                <a:gd name="T53" fmla="*/ 1599 h 1649"/>
                <a:gd name="T54" fmla="*/ 61 w 567"/>
                <a:gd name="T55" fmla="*/ 1637 h 1649"/>
                <a:gd name="T56" fmla="*/ 180 w 567"/>
                <a:gd name="T57" fmla="*/ 1602 h 1649"/>
                <a:gd name="T58" fmla="*/ 215 w 567"/>
                <a:gd name="T59" fmla="*/ 1569 h 1649"/>
                <a:gd name="T60" fmla="*/ 215 w 567"/>
                <a:gd name="T61" fmla="*/ 1534 h 1649"/>
                <a:gd name="T62" fmla="*/ 229 w 567"/>
                <a:gd name="T63" fmla="*/ 1433 h 1649"/>
                <a:gd name="T64" fmla="*/ 241 w 567"/>
                <a:gd name="T65" fmla="*/ 1318 h 1649"/>
                <a:gd name="T66" fmla="*/ 260 w 567"/>
                <a:gd name="T67" fmla="*/ 1193 h 1649"/>
                <a:gd name="T68" fmla="*/ 272 w 567"/>
                <a:gd name="T69" fmla="*/ 1102 h 1649"/>
                <a:gd name="T70" fmla="*/ 286 w 567"/>
                <a:gd name="T71" fmla="*/ 998 h 1649"/>
                <a:gd name="T72" fmla="*/ 297 w 567"/>
                <a:gd name="T73" fmla="*/ 1101 h 1649"/>
                <a:gd name="T74" fmla="*/ 307 w 567"/>
                <a:gd name="T75" fmla="*/ 1190 h 1649"/>
                <a:gd name="T76" fmla="*/ 332 w 567"/>
                <a:gd name="T77" fmla="*/ 1318 h 1649"/>
                <a:gd name="T78" fmla="*/ 335 w 567"/>
                <a:gd name="T79" fmla="*/ 1472 h 1649"/>
                <a:gd name="T80" fmla="*/ 355 w 567"/>
                <a:gd name="T81" fmla="*/ 1543 h 1649"/>
                <a:gd name="T82" fmla="*/ 360 w 567"/>
                <a:gd name="T83" fmla="*/ 1592 h 1649"/>
                <a:gd name="T84" fmla="*/ 393 w 567"/>
                <a:gd name="T85" fmla="*/ 1622 h 1649"/>
                <a:gd name="T86" fmla="*/ 492 w 567"/>
                <a:gd name="T87" fmla="*/ 1637 h 1649"/>
                <a:gd name="T88" fmla="*/ 491 w 567"/>
                <a:gd name="T89" fmla="*/ 1599 h 1649"/>
                <a:gd name="T90" fmla="*/ 465 w 567"/>
                <a:gd name="T91" fmla="*/ 1561 h 1649"/>
                <a:gd name="T92" fmla="*/ 466 w 567"/>
                <a:gd name="T93" fmla="*/ 1473 h 1649"/>
                <a:gd name="T94" fmla="*/ 465 w 567"/>
                <a:gd name="T95" fmla="*/ 1381 h 1649"/>
                <a:gd name="T96" fmla="*/ 482 w 567"/>
                <a:gd name="T97" fmla="*/ 1244 h 1649"/>
                <a:gd name="T98" fmla="*/ 485 w 567"/>
                <a:gd name="T99" fmla="*/ 1151 h 1649"/>
                <a:gd name="T100" fmla="*/ 485 w 567"/>
                <a:gd name="T101" fmla="*/ 925 h 1649"/>
                <a:gd name="T102" fmla="*/ 485 w 567"/>
                <a:gd name="T103" fmla="*/ 867 h 1649"/>
                <a:gd name="T104" fmla="*/ 525 w 567"/>
                <a:gd name="T105" fmla="*/ 834 h 1649"/>
                <a:gd name="T106" fmla="*/ 563 w 567"/>
                <a:gd name="T107" fmla="*/ 629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7" h="1649">
                  <a:moveTo>
                    <a:pt x="563" y="629"/>
                  </a:moveTo>
                  <a:cubicBezTo>
                    <a:pt x="560" y="609"/>
                    <a:pt x="555" y="591"/>
                    <a:pt x="551" y="571"/>
                  </a:cubicBezTo>
                  <a:cubicBezTo>
                    <a:pt x="547" y="552"/>
                    <a:pt x="549" y="533"/>
                    <a:pt x="545" y="514"/>
                  </a:cubicBezTo>
                  <a:cubicBezTo>
                    <a:pt x="541" y="490"/>
                    <a:pt x="533" y="467"/>
                    <a:pt x="528" y="442"/>
                  </a:cubicBezTo>
                  <a:cubicBezTo>
                    <a:pt x="524" y="417"/>
                    <a:pt x="530" y="396"/>
                    <a:pt x="531" y="370"/>
                  </a:cubicBezTo>
                  <a:cubicBezTo>
                    <a:pt x="531" y="359"/>
                    <a:pt x="530" y="348"/>
                    <a:pt x="529" y="337"/>
                  </a:cubicBezTo>
                  <a:cubicBezTo>
                    <a:pt x="529" y="333"/>
                    <a:pt x="528" y="329"/>
                    <a:pt x="527" y="325"/>
                  </a:cubicBezTo>
                  <a:cubicBezTo>
                    <a:pt x="525" y="320"/>
                    <a:pt x="523" y="317"/>
                    <a:pt x="519" y="315"/>
                  </a:cubicBezTo>
                  <a:cubicBezTo>
                    <a:pt x="514" y="313"/>
                    <a:pt x="510" y="311"/>
                    <a:pt x="506" y="310"/>
                  </a:cubicBezTo>
                  <a:cubicBezTo>
                    <a:pt x="487" y="302"/>
                    <a:pt x="468" y="294"/>
                    <a:pt x="449" y="286"/>
                  </a:cubicBezTo>
                  <a:cubicBezTo>
                    <a:pt x="428" y="278"/>
                    <a:pt x="407" y="269"/>
                    <a:pt x="387" y="260"/>
                  </a:cubicBezTo>
                  <a:cubicBezTo>
                    <a:pt x="380" y="257"/>
                    <a:pt x="373" y="254"/>
                    <a:pt x="368" y="248"/>
                  </a:cubicBezTo>
                  <a:cubicBezTo>
                    <a:pt x="364" y="243"/>
                    <a:pt x="360" y="238"/>
                    <a:pt x="356" y="233"/>
                  </a:cubicBezTo>
                  <a:cubicBezTo>
                    <a:pt x="357" y="231"/>
                    <a:pt x="357" y="230"/>
                    <a:pt x="358" y="228"/>
                  </a:cubicBezTo>
                  <a:cubicBezTo>
                    <a:pt x="361" y="219"/>
                    <a:pt x="364" y="209"/>
                    <a:pt x="367" y="200"/>
                  </a:cubicBezTo>
                  <a:cubicBezTo>
                    <a:pt x="370" y="190"/>
                    <a:pt x="369" y="179"/>
                    <a:pt x="372" y="170"/>
                  </a:cubicBezTo>
                  <a:cubicBezTo>
                    <a:pt x="375" y="161"/>
                    <a:pt x="376" y="153"/>
                    <a:pt x="377" y="144"/>
                  </a:cubicBezTo>
                  <a:cubicBezTo>
                    <a:pt x="378" y="135"/>
                    <a:pt x="378" y="127"/>
                    <a:pt x="372" y="119"/>
                  </a:cubicBezTo>
                  <a:cubicBezTo>
                    <a:pt x="371" y="108"/>
                    <a:pt x="370" y="98"/>
                    <a:pt x="369" y="87"/>
                  </a:cubicBezTo>
                  <a:cubicBezTo>
                    <a:pt x="369" y="85"/>
                    <a:pt x="370" y="83"/>
                    <a:pt x="370" y="82"/>
                  </a:cubicBezTo>
                  <a:cubicBezTo>
                    <a:pt x="370" y="77"/>
                    <a:pt x="371" y="72"/>
                    <a:pt x="370" y="68"/>
                  </a:cubicBezTo>
                  <a:cubicBezTo>
                    <a:pt x="368" y="55"/>
                    <a:pt x="362" y="44"/>
                    <a:pt x="356" y="33"/>
                  </a:cubicBezTo>
                  <a:cubicBezTo>
                    <a:pt x="356" y="31"/>
                    <a:pt x="355" y="30"/>
                    <a:pt x="353" y="29"/>
                  </a:cubicBezTo>
                  <a:cubicBezTo>
                    <a:pt x="347" y="25"/>
                    <a:pt x="342" y="20"/>
                    <a:pt x="335" y="17"/>
                  </a:cubicBezTo>
                  <a:cubicBezTo>
                    <a:pt x="326" y="14"/>
                    <a:pt x="317" y="13"/>
                    <a:pt x="309" y="7"/>
                  </a:cubicBezTo>
                  <a:cubicBezTo>
                    <a:pt x="303" y="3"/>
                    <a:pt x="295" y="2"/>
                    <a:pt x="288" y="0"/>
                  </a:cubicBezTo>
                  <a:cubicBezTo>
                    <a:pt x="286" y="3"/>
                    <a:pt x="284" y="5"/>
                    <a:pt x="282" y="8"/>
                  </a:cubicBezTo>
                  <a:cubicBezTo>
                    <a:pt x="278" y="8"/>
                    <a:pt x="274" y="8"/>
                    <a:pt x="270" y="8"/>
                  </a:cubicBezTo>
                  <a:cubicBezTo>
                    <a:pt x="262" y="9"/>
                    <a:pt x="254" y="8"/>
                    <a:pt x="250" y="17"/>
                  </a:cubicBezTo>
                  <a:cubicBezTo>
                    <a:pt x="249" y="19"/>
                    <a:pt x="247" y="19"/>
                    <a:pt x="245" y="20"/>
                  </a:cubicBezTo>
                  <a:cubicBezTo>
                    <a:pt x="237" y="25"/>
                    <a:pt x="229" y="31"/>
                    <a:pt x="225" y="39"/>
                  </a:cubicBezTo>
                  <a:cubicBezTo>
                    <a:pt x="221" y="48"/>
                    <a:pt x="220" y="58"/>
                    <a:pt x="214" y="66"/>
                  </a:cubicBezTo>
                  <a:cubicBezTo>
                    <a:pt x="214" y="66"/>
                    <a:pt x="214" y="67"/>
                    <a:pt x="214" y="67"/>
                  </a:cubicBezTo>
                  <a:cubicBezTo>
                    <a:pt x="214" y="73"/>
                    <a:pt x="214" y="80"/>
                    <a:pt x="215" y="86"/>
                  </a:cubicBezTo>
                  <a:cubicBezTo>
                    <a:pt x="215" y="89"/>
                    <a:pt x="216" y="91"/>
                    <a:pt x="216" y="93"/>
                  </a:cubicBezTo>
                  <a:cubicBezTo>
                    <a:pt x="216" y="96"/>
                    <a:pt x="217" y="99"/>
                    <a:pt x="217" y="101"/>
                  </a:cubicBezTo>
                  <a:cubicBezTo>
                    <a:pt x="217" y="104"/>
                    <a:pt x="218" y="107"/>
                    <a:pt x="217" y="108"/>
                  </a:cubicBezTo>
                  <a:cubicBezTo>
                    <a:pt x="215" y="111"/>
                    <a:pt x="216" y="112"/>
                    <a:pt x="216" y="114"/>
                  </a:cubicBezTo>
                  <a:cubicBezTo>
                    <a:pt x="217" y="118"/>
                    <a:pt x="216" y="122"/>
                    <a:pt x="216" y="126"/>
                  </a:cubicBezTo>
                  <a:cubicBezTo>
                    <a:pt x="210" y="128"/>
                    <a:pt x="209" y="134"/>
                    <a:pt x="209" y="139"/>
                  </a:cubicBezTo>
                  <a:cubicBezTo>
                    <a:pt x="209" y="156"/>
                    <a:pt x="214" y="171"/>
                    <a:pt x="224" y="185"/>
                  </a:cubicBezTo>
                  <a:cubicBezTo>
                    <a:pt x="224" y="191"/>
                    <a:pt x="223" y="198"/>
                    <a:pt x="224" y="204"/>
                  </a:cubicBezTo>
                  <a:cubicBezTo>
                    <a:pt x="225" y="211"/>
                    <a:pt x="227" y="218"/>
                    <a:pt x="229" y="225"/>
                  </a:cubicBezTo>
                  <a:cubicBezTo>
                    <a:pt x="226" y="228"/>
                    <a:pt x="223" y="232"/>
                    <a:pt x="221" y="235"/>
                  </a:cubicBezTo>
                  <a:cubicBezTo>
                    <a:pt x="215" y="245"/>
                    <a:pt x="206" y="250"/>
                    <a:pt x="196" y="254"/>
                  </a:cubicBezTo>
                  <a:cubicBezTo>
                    <a:pt x="182" y="260"/>
                    <a:pt x="167" y="264"/>
                    <a:pt x="153" y="269"/>
                  </a:cubicBezTo>
                  <a:cubicBezTo>
                    <a:pt x="142" y="273"/>
                    <a:pt x="131" y="277"/>
                    <a:pt x="120" y="281"/>
                  </a:cubicBezTo>
                  <a:cubicBezTo>
                    <a:pt x="114" y="283"/>
                    <a:pt x="108" y="283"/>
                    <a:pt x="102" y="284"/>
                  </a:cubicBezTo>
                  <a:cubicBezTo>
                    <a:pt x="90" y="287"/>
                    <a:pt x="78" y="289"/>
                    <a:pt x="66" y="294"/>
                  </a:cubicBezTo>
                  <a:cubicBezTo>
                    <a:pt x="61" y="296"/>
                    <a:pt x="58" y="299"/>
                    <a:pt x="56" y="303"/>
                  </a:cubicBezTo>
                  <a:cubicBezTo>
                    <a:pt x="49" y="318"/>
                    <a:pt x="44" y="334"/>
                    <a:pt x="45" y="351"/>
                  </a:cubicBezTo>
                  <a:cubicBezTo>
                    <a:pt x="45" y="362"/>
                    <a:pt x="41" y="371"/>
                    <a:pt x="39" y="382"/>
                  </a:cubicBezTo>
                  <a:cubicBezTo>
                    <a:pt x="37" y="390"/>
                    <a:pt x="39" y="397"/>
                    <a:pt x="38" y="405"/>
                  </a:cubicBezTo>
                  <a:cubicBezTo>
                    <a:pt x="34" y="436"/>
                    <a:pt x="24" y="467"/>
                    <a:pt x="18" y="498"/>
                  </a:cubicBezTo>
                  <a:cubicBezTo>
                    <a:pt x="16" y="510"/>
                    <a:pt x="14" y="521"/>
                    <a:pt x="12" y="532"/>
                  </a:cubicBezTo>
                  <a:cubicBezTo>
                    <a:pt x="11" y="538"/>
                    <a:pt x="9" y="544"/>
                    <a:pt x="9" y="549"/>
                  </a:cubicBezTo>
                  <a:cubicBezTo>
                    <a:pt x="8" y="554"/>
                    <a:pt x="8" y="559"/>
                    <a:pt x="6" y="563"/>
                  </a:cubicBezTo>
                  <a:cubicBezTo>
                    <a:pt x="5" y="566"/>
                    <a:pt x="4" y="570"/>
                    <a:pt x="4" y="574"/>
                  </a:cubicBezTo>
                  <a:cubicBezTo>
                    <a:pt x="4" y="584"/>
                    <a:pt x="2" y="593"/>
                    <a:pt x="1" y="603"/>
                  </a:cubicBezTo>
                  <a:cubicBezTo>
                    <a:pt x="0" y="609"/>
                    <a:pt x="0" y="614"/>
                    <a:pt x="1" y="620"/>
                  </a:cubicBezTo>
                  <a:cubicBezTo>
                    <a:pt x="2" y="627"/>
                    <a:pt x="2" y="635"/>
                    <a:pt x="1" y="643"/>
                  </a:cubicBezTo>
                  <a:cubicBezTo>
                    <a:pt x="0" y="651"/>
                    <a:pt x="0" y="660"/>
                    <a:pt x="1" y="668"/>
                  </a:cubicBezTo>
                  <a:cubicBezTo>
                    <a:pt x="3" y="680"/>
                    <a:pt x="7" y="691"/>
                    <a:pt x="10" y="702"/>
                  </a:cubicBezTo>
                  <a:cubicBezTo>
                    <a:pt x="11" y="707"/>
                    <a:pt x="14" y="711"/>
                    <a:pt x="15" y="716"/>
                  </a:cubicBezTo>
                  <a:cubicBezTo>
                    <a:pt x="23" y="746"/>
                    <a:pt x="30" y="776"/>
                    <a:pt x="38" y="806"/>
                  </a:cubicBezTo>
                  <a:cubicBezTo>
                    <a:pt x="40" y="812"/>
                    <a:pt x="42" y="819"/>
                    <a:pt x="45" y="824"/>
                  </a:cubicBezTo>
                  <a:cubicBezTo>
                    <a:pt x="51" y="828"/>
                    <a:pt x="51" y="821"/>
                    <a:pt x="53" y="821"/>
                  </a:cubicBezTo>
                  <a:cubicBezTo>
                    <a:pt x="58" y="822"/>
                    <a:pt x="62" y="822"/>
                    <a:pt x="66" y="823"/>
                  </a:cubicBezTo>
                  <a:cubicBezTo>
                    <a:pt x="67" y="825"/>
                    <a:pt x="69" y="828"/>
                    <a:pt x="69" y="831"/>
                  </a:cubicBezTo>
                  <a:cubicBezTo>
                    <a:pt x="71" y="838"/>
                    <a:pt x="74" y="845"/>
                    <a:pt x="75" y="853"/>
                  </a:cubicBezTo>
                  <a:cubicBezTo>
                    <a:pt x="77" y="858"/>
                    <a:pt x="78" y="863"/>
                    <a:pt x="81" y="868"/>
                  </a:cubicBezTo>
                  <a:cubicBezTo>
                    <a:pt x="83" y="871"/>
                    <a:pt x="84" y="875"/>
                    <a:pt x="84" y="879"/>
                  </a:cubicBezTo>
                  <a:cubicBezTo>
                    <a:pt x="84" y="883"/>
                    <a:pt x="84" y="888"/>
                    <a:pt x="84" y="893"/>
                  </a:cubicBezTo>
                  <a:cubicBezTo>
                    <a:pt x="85" y="906"/>
                    <a:pt x="86" y="919"/>
                    <a:pt x="86" y="932"/>
                  </a:cubicBezTo>
                  <a:cubicBezTo>
                    <a:pt x="87" y="946"/>
                    <a:pt x="86" y="961"/>
                    <a:pt x="85" y="975"/>
                  </a:cubicBezTo>
                  <a:cubicBezTo>
                    <a:pt x="85" y="977"/>
                    <a:pt x="85" y="979"/>
                    <a:pt x="86" y="981"/>
                  </a:cubicBezTo>
                  <a:cubicBezTo>
                    <a:pt x="88" y="994"/>
                    <a:pt x="89" y="1007"/>
                    <a:pt x="89" y="1020"/>
                  </a:cubicBezTo>
                  <a:cubicBezTo>
                    <a:pt x="89" y="1023"/>
                    <a:pt x="88" y="1025"/>
                    <a:pt x="89" y="1028"/>
                  </a:cubicBezTo>
                  <a:cubicBezTo>
                    <a:pt x="91" y="1044"/>
                    <a:pt x="92" y="1060"/>
                    <a:pt x="92" y="1075"/>
                  </a:cubicBezTo>
                  <a:cubicBezTo>
                    <a:pt x="91" y="1087"/>
                    <a:pt x="90" y="1099"/>
                    <a:pt x="90" y="1111"/>
                  </a:cubicBezTo>
                  <a:cubicBezTo>
                    <a:pt x="91" y="1116"/>
                    <a:pt x="92" y="1122"/>
                    <a:pt x="92" y="1127"/>
                  </a:cubicBezTo>
                  <a:cubicBezTo>
                    <a:pt x="92" y="1140"/>
                    <a:pt x="93" y="1154"/>
                    <a:pt x="94" y="1167"/>
                  </a:cubicBezTo>
                  <a:cubicBezTo>
                    <a:pt x="94" y="1168"/>
                    <a:pt x="94" y="1169"/>
                    <a:pt x="94" y="1170"/>
                  </a:cubicBezTo>
                  <a:cubicBezTo>
                    <a:pt x="95" y="1180"/>
                    <a:pt x="97" y="1190"/>
                    <a:pt x="98" y="1200"/>
                  </a:cubicBezTo>
                  <a:cubicBezTo>
                    <a:pt x="99" y="1214"/>
                    <a:pt x="99" y="1228"/>
                    <a:pt x="100" y="1242"/>
                  </a:cubicBezTo>
                  <a:cubicBezTo>
                    <a:pt x="100" y="1245"/>
                    <a:pt x="100" y="1248"/>
                    <a:pt x="100" y="1251"/>
                  </a:cubicBezTo>
                  <a:cubicBezTo>
                    <a:pt x="101" y="1267"/>
                    <a:pt x="102" y="1282"/>
                    <a:pt x="103" y="1298"/>
                  </a:cubicBezTo>
                  <a:cubicBezTo>
                    <a:pt x="104" y="1309"/>
                    <a:pt x="104" y="1319"/>
                    <a:pt x="105" y="1330"/>
                  </a:cubicBezTo>
                  <a:cubicBezTo>
                    <a:pt x="106" y="1346"/>
                    <a:pt x="106" y="1361"/>
                    <a:pt x="108" y="1376"/>
                  </a:cubicBezTo>
                  <a:cubicBezTo>
                    <a:pt x="109" y="1386"/>
                    <a:pt x="110" y="1396"/>
                    <a:pt x="112" y="1405"/>
                  </a:cubicBezTo>
                  <a:cubicBezTo>
                    <a:pt x="114" y="1417"/>
                    <a:pt x="117" y="1428"/>
                    <a:pt x="119" y="1440"/>
                  </a:cubicBezTo>
                  <a:cubicBezTo>
                    <a:pt x="120" y="1442"/>
                    <a:pt x="119" y="1445"/>
                    <a:pt x="118" y="1447"/>
                  </a:cubicBezTo>
                  <a:cubicBezTo>
                    <a:pt x="117" y="1451"/>
                    <a:pt x="115" y="1455"/>
                    <a:pt x="113" y="1459"/>
                  </a:cubicBezTo>
                  <a:cubicBezTo>
                    <a:pt x="111" y="1466"/>
                    <a:pt x="107" y="1472"/>
                    <a:pt x="100" y="1475"/>
                  </a:cubicBezTo>
                  <a:cubicBezTo>
                    <a:pt x="93" y="1478"/>
                    <a:pt x="91" y="1486"/>
                    <a:pt x="93" y="1492"/>
                  </a:cubicBezTo>
                  <a:cubicBezTo>
                    <a:pt x="94" y="1496"/>
                    <a:pt x="95" y="1499"/>
                    <a:pt x="95" y="1503"/>
                  </a:cubicBezTo>
                  <a:cubicBezTo>
                    <a:pt x="96" y="1510"/>
                    <a:pt x="96" y="1518"/>
                    <a:pt x="97" y="1526"/>
                  </a:cubicBezTo>
                  <a:cubicBezTo>
                    <a:pt x="97" y="1530"/>
                    <a:pt x="98" y="1534"/>
                    <a:pt x="98" y="1538"/>
                  </a:cubicBezTo>
                  <a:cubicBezTo>
                    <a:pt x="99" y="1540"/>
                    <a:pt x="100" y="1542"/>
                    <a:pt x="100" y="1546"/>
                  </a:cubicBezTo>
                  <a:cubicBezTo>
                    <a:pt x="96" y="1550"/>
                    <a:pt x="90" y="1555"/>
                    <a:pt x="85" y="1559"/>
                  </a:cubicBezTo>
                  <a:cubicBezTo>
                    <a:pt x="82" y="1562"/>
                    <a:pt x="79" y="1563"/>
                    <a:pt x="80" y="1567"/>
                  </a:cubicBezTo>
                  <a:cubicBezTo>
                    <a:pt x="77" y="1569"/>
                    <a:pt x="75" y="1571"/>
                    <a:pt x="72" y="1573"/>
                  </a:cubicBezTo>
                  <a:cubicBezTo>
                    <a:pt x="70" y="1575"/>
                    <a:pt x="67" y="1579"/>
                    <a:pt x="64" y="1580"/>
                  </a:cubicBezTo>
                  <a:cubicBezTo>
                    <a:pt x="61" y="1580"/>
                    <a:pt x="59" y="1583"/>
                    <a:pt x="58" y="1586"/>
                  </a:cubicBezTo>
                  <a:cubicBezTo>
                    <a:pt x="57" y="1587"/>
                    <a:pt x="56" y="1589"/>
                    <a:pt x="55" y="1590"/>
                  </a:cubicBezTo>
                  <a:cubicBezTo>
                    <a:pt x="55" y="1591"/>
                    <a:pt x="54" y="1591"/>
                    <a:pt x="53" y="1592"/>
                  </a:cubicBezTo>
                  <a:cubicBezTo>
                    <a:pt x="53" y="1592"/>
                    <a:pt x="52" y="1593"/>
                    <a:pt x="51" y="1593"/>
                  </a:cubicBezTo>
                  <a:cubicBezTo>
                    <a:pt x="49" y="1595"/>
                    <a:pt x="48" y="1597"/>
                    <a:pt x="48" y="1599"/>
                  </a:cubicBezTo>
                  <a:cubicBezTo>
                    <a:pt x="48" y="1605"/>
                    <a:pt x="45" y="1609"/>
                    <a:pt x="42" y="1612"/>
                  </a:cubicBezTo>
                  <a:cubicBezTo>
                    <a:pt x="38" y="1616"/>
                    <a:pt x="39" y="1619"/>
                    <a:pt x="43" y="1622"/>
                  </a:cubicBezTo>
                  <a:cubicBezTo>
                    <a:pt x="45" y="1623"/>
                    <a:pt x="48" y="1625"/>
                    <a:pt x="49" y="1627"/>
                  </a:cubicBezTo>
                  <a:cubicBezTo>
                    <a:pt x="50" y="1634"/>
                    <a:pt x="56" y="1637"/>
                    <a:pt x="61" y="1637"/>
                  </a:cubicBezTo>
                  <a:cubicBezTo>
                    <a:pt x="73" y="1639"/>
                    <a:pt x="84" y="1642"/>
                    <a:pt x="97" y="1640"/>
                  </a:cubicBezTo>
                  <a:cubicBezTo>
                    <a:pt x="109" y="1638"/>
                    <a:pt x="122" y="1636"/>
                    <a:pt x="133" y="1631"/>
                  </a:cubicBezTo>
                  <a:cubicBezTo>
                    <a:pt x="145" y="1627"/>
                    <a:pt x="155" y="1622"/>
                    <a:pt x="161" y="1611"/>
                  </a:cubicBezTo>
                  <a:cubicBezTo>
                    <a:pt x="165" y="1603"/>
                    <a:pt x="173" y="1603"/>
                    <a:pt x="180" y="1602"/>
                  </a:cubicBezTo>
                  <a:cubicBezTo>
                    <a:pt x="182" y="1602"/>
                    <a:pt x="183" y="1603"/>
                    <a:pt x="184" y="1603"/>
                  </a:cubicBezTo>
                  <a:cubicBezTo>
                    <a:pt x="186" y="1602"/>
                    <a:pt x="187" y="1601"/>
                    <a:pt x="188" y="1600"/>
                  </a:cubicBezTo>
                  <a:cubicBezTo>
                    <a:pt x="195" y="1597"/>
                    <a:pt x="201" y="1595"/>
                    <a:pt x="208" y="1592"/>
                  </a:cubicBezTo>
                  <a:cubicBezTo>
                    <a:pt x="218" y="1586"/>
                    <a:pt x="220" y="1580"/>
                    <a:pt x="215" y="1569"/>
                  </a:cubicBezTo>
                  <a:cubicBezTo>
                    <a:pt x="214" y="1567"/>
                    <a:pt x="213" y="1566"/>
                    <a:pt x="213" y="1564"/>
                  </a:cubicBezTo>
                  <a:cubicBezTo>
                    <a:pt x="212" y="1560"/>
                    <a:pt x="211" y="1557"/>
                    <a:pt x="210" y="1552"/>
                  </a:cubicBezTo>
                  <a:cubicBezTo>
                    <a:pt x="210" y="1551"/>
                    <a:pt x="211" y="1549"/>
                    <a:pt x="211" y="1548"/>
                  </a:cubicBezTo>
                  <a:cubicBezTo>
                    <a:pt x="211" y="1543"/>
                    <a:pt x="213" y="1539"/>
                    <a:pt x="215" y="1534"/>
                  </a:cubicBezTo>
                  <a:cubicBezTo>
                    <a:pt x="216" y="1532"/>
                    <a:pt x="217" y="1530"/>
                    <a:pt x="218" y="1527"/>
                  </a:cubicBezTo>
                  <a:cubicBezTo>
                    <a:pt x="222" y="1519"/>
                    <a:pt x="227" y="1511"/>
                    <a:pt x="229" y="1502"/>
                  </a:cubicBezTo>
                  <a:cubicBezTo>
                    <a:pt x="231" y="1492"/>
                    <a:pt x="232" y="1481"/>
                    <a:pt x="232" y="1470"/>
                  </a:cubicBezTo>
                  <a:cubicBezTo>
                    <a:pt x="233" y="1457"/>
                    <a:pt x="232" y="1445"/>
                    <a:pt x="229" y="1433"/>
                  </a:cubicBezTo>
                  <a:cubicBezTo>
                    <a:pt x="227" y="1422"/>
                    <a:pt x="226" y="1411"/>
                    <a:pt x="225" y="1400"/>
                  </a:cubicBezTo>
                  <a:cubicBezTo>
                    <a:pt x="224" y="1396"/>
                    <a:pt x="223" y="1390"/>
                    <a:pt x="224" y="1385"/>
                  </a:cubicBezTo>
                  <a:cubicBezTo>
                    <a:pt x="227" y="1378"/>
                    <a:pt x="228" y="1370"/>
                    <a:pt x="231" y="1363"/>
                  </a:cubicBezTo>
                  <a:cubicBezTo>
                    <a:pt x="236" y="1348"/>
                    <a:pt x="239" y="1333"/>
                    <a:pt x="241" y="1318"/>
                  </a:cubicBezTo>
                  <a:cubicBezTo>
                    <a:pt x="242" y="1306"/>
                    <a:pt x="245" y="1293"/>
                    <a:pt x="247" y="1281"/>
                  </a:cubicBezTo>
                  <a:cubicBezTo>
                    <a:pt x="249" y="1274"/>
                    <a:pt x="251" y="1267"/>
                    <a:pt x="252" y="1259"/>
                  </a:cubicBezTo>
                  <a:cubicBezTo>
                    <a:pt x="254" y="1249"/>
                    <a:pt x="255" y="1239"/>
                    <a:pt x="256" y="1229"/>
                  </a:cubicBezTo>
                  <a:cubicBezTo>
                    <a:pt x="258" y="1217"/>
                    <a:pt x="261" y="1205"/>
                    <a:pt x="260" y="1193"/>
                  </a:cubicBezTo>
                  <a:cubicBezTo>
                    <a:pt x="260" y="1191"/>
                    <a:pt x="261" y="1188"/>
                    <a:pt x="261" y="1185"/>
                  </a:cubicBezTo>
                  <a:cubicBezTo>
                    <a:pt x="262" y="1175"/>
                    <a:pt x="264" y="1166"/>
                    <a:pt x="265" y="1156"/>
                  </a:cubicBezTo>
                  <a:cubicBezTo>
                    <a:pt x="266" y="1148"/>
                    <a:pt x="266" y="1141"/>
                    <a:pt x="267" y="1134"/>
                  </a:cubicBezTo>
                  <a:cubicBezTo>
                    <a:pt x="268" y="1123"/>
                    <a:pt x="270" y="1113"/>
                    <a:pt x="272" y="1102"/>
                  </a:cubicBezTo>
                  <a:cubicBezTo>
                    <a:pt x="273" y="1091"/>
                    <a:pt x="274" y="1079"/>
                    <a:pt x="275" y="1068"/>
                  </a:cubicBezTo>
                  <a:cubicBezTo>
                    <a:pt x="276" y="1056"/>
                    <a:pt x="277" y="1044"/>
                    <a:pt x="278" y="1032"/>
                  </a:cubicBezTo>
                  <a:cubicBezTo>
                    <a:pt x="280" y="1018"/>
                    <a:pt x="281" y="1005"/>
                    <a:pt x="283" y="992"/>
                  </a:cubicBezTo>
                  <a:cubicBezTo>
                    <a:pt x="285" y="994"/>
                    <a:pt x="286" y="996"/>
                    <a:pt x="286" y="998"/>
                  </a:cubicBezTo>
                  <a:cubicBezTo>
                    <a:pt x="287" y="1003"/>
                    <a:pt x="287" y="1008"/>
                    <a:pt x="288" y="1012"/>
                  </a:cubicBezTo>
                  <a:cubicBezTo>
                    <a:pt x="290" y="1022"/>
                    <a:pt x="293" y="1031"/>
                    <a:pt x="293" y="1042"/>
                  </a:cubicBezTo>
                  <a:cubicBezTo>
                    <a:pt x="293" y="1049"/>
                    <a:pt x="294" y="1056"/>
                    <a:pt x="294" y="1063"/>
                  </a:cubicBezTo>
                  <a:cubicBezTo>
                    <a:pt x="295" y="1075"/>
                    <a:pt x="296" y="1088"/>
                    <a:pt x="297" y="1101"/>
                  </a:cubicBezTo>
                  <a:cubicBezTo>
                    <a:pt x="298" y="1106"/>
                    <a:pt x="298" y="1112"/>
                    <a:pt x="299" y="1117"/>
                  </a:cubicBezTo>
                  <a:cubicBezTo>
                    <a:pt x="300" y="1124"/>
                    <a:pt x="301" y="1131"/>
                    <a:pt x="302" y="1138"/>
                  </a:cubicBezTo>
                  <a:cubicBezTo>
                    <a:pt x="303" y="1144"/>
                    <a:pt x="304" y="1150"/>
                    <a:pt x="304" y="1156"/>
                  </a:cubicBezTo>
                  <a:cubicBezTo>
                    <a:pt x="305" y="1167"/>
                    <a:pt x="307" y="1178"/>
                    <a:pt x="307" y="1190"/>
                  </a:cubicBezTo>
                  <a:cubicBezTo>
                    <a:pt x="307" y="1197"/>
                    <a:pt x="308" y="1204"/>
                    <a:pt x="310" y="1211"/>
                  </a:cubicBezTo>
                  <a:cubicBezTo>
                    <a:pt x="312" y="1222"/>
                    <a:pt x="315" y="1233"/>
                    <a:pt x="317" y="1244"/>
                  </a:cubicBezTo>
                  <a:cubicBezTo>
                    <a:pt x="319" y="1256"/>
                    <a:pt x="322" y="1268"/>
                    <a:pt x="324" y="1280"/>
                  </a:cubicBezTo>
                  <a:cubicBezTo>
                    <a:pt x="327" y="1293"/>
                    <a:pt x="329" y="1306"/>
                    <a:pt x="332" y="1318"/>
                  </a:cubicBezTo>
                  <a:cubicBezTo>
                    <a:pt x="335" y="1336"/>
                    <a:pt x="338" y="1354"/>
                    <a:pt x="343" y="1372"/>
                  </a:cubicBezTo>
                  <a:cubicBezTo>
                    <a:pt x="345" y="1377"/>
                    <a:pt x="345" y="1383"/>
                    <a:pt x="344" y="1388"/>
                  </a:cubicBezTo>
                  <a:cubicBezTo>
                    <a:pt x="343" y="1402"/>
                    <a:pt x="340" y="1417"/>
                    <a:pt x="338" y="1431"/>
                  </a:cubicBezTo>
                  <a:cubicBezTo>
                    <a:pt x="337" y="1445"/>
                    <a:pt x="336" y="1459"/>
                    <a:pt x="335" y="1472"/>
                  </a:cubicBezTo>
                  <a:cubicBezTo>
                    <a:pt x="335" y="1474"/>
                    <a:pt x="335" y="1476"/>
                    <a:pt x="335" y="1477"/>
                  </a:cubicBezTo>
                  <a:cubicBezTo>
                    <a:pt x="336" y="1481"/>
                    <a:pt x="336" y="1485"/>
                    <a:pt x="337" y="1488"/>
                  </a:cubicBezTo>
                  <a:cubicBezTo>
                    <a:pt x="339" y="1499"/>
                    <a:pt x="340" y="1509"/>
                    <a:pt x="345" y="1519"/>
                  </a:cubicBezTo>
                  <a:cubicBezTo>
                    <a:pt x="349" y="1526"/>
                    <a:pt x="352" y="1535"/>
                    <a:pt x="355" y="1543"/>
                  </a:cubicBezTo>
                  <a:cubicBezTo>
                    <a:pt x="356" y="1547"/>
                    <a:pt x="357" y="1552"/>
                    <a:pt x="358" y="1556"/>
                  </a:cubicBezTo>
                  <a:cubicBezTo>
                    <a:pt x="353" y="1562"/>
                    <a:pt x="354" y="1570"/>
                    <a:pt x="351" y="1577"/>
                  </a:cubicBezTo>
                  <a:cubicBezTo>
                    <a:pt x="351" y="1578"/>
                    <a:pt x="351" y="1580"/>
                    <a:pt x="351" y="1581"/>
                  </a:cubicBezTo>
                  <a:cubicBezTo>
                    <a:pt x="352" y="1586"/>
                    <a:pt x="356" y="1590"/>
                    <a:pt x="360" y="1592"/>
                  </a:cubicBezTo>
                  <a:cubicBezTo>
                    <a:pt x="364" y="1595"/>
                    <a:pt x="367" y="1597"/>
                    <a:pt x="371" y="1599"/>
                  </a:cubicBezTo>
                  <a:cubicBezTo>
                    <a:pt x="374" y="1600"/>
                    <a:pt x="377" y="1601"/>
                    <a:pt x="380" y="1602"/>
                  </a:cubicBezTo>
                  <a:cubicBezTo>
                    <a:pt x="386" y="1603"/>
                    <a:pt x="388" y="1605"/>
                    <a:pt x="389" y="1611"/>
                  </a:cubicBezTo>
                  <a:cubicBezTo>
                    <a:pt x="390" y="1615"/>
                    <a:pt x="391" y="1619"/>
                    <a:pt x="393" y="1622"/>
                  </a:cubicBezTo>
                  <a:cubicBezTo>
                    <a:pt x="399" y="1628"/>
                    <a:pt x="405" y="1633"/>
                    <a:pt x="413" y="1636"/>
                  </a:cubicBezTo>
                  <a:cubicBezTo>
                    <a:pt x="426" y="1640"/>
                    <a:pt x="437" y="1645"/>
                    <a:pt x="450" y="1647"/>
                  </a:cubicBezTo>
                  <a:cubicBezTo>
                    <a:pt x="464" y="1649"/>
                    <a:pt x="476" y="1647"/>
                    <a:pt x="488" y="1640"/>
                  </a:cubicBezTo>
                  <a:cubicBezTo>
                    <a:pt x="490" y="1640"/>
                    <a:pt x="491" y="1638"/>
                    <a:pt x="492" y="1637"/>
                  </a:cubicBezTo>
                  <a:cubicBezTo>
                    <a:pt x="494" y="1634"/>
                    <a:pt x="496" y="1631"/>
                    <a:pt x="498" y="1628"/>
                  </a:cubicBezTo>
                  <a:cubicBezTo>
                    <a:pt x="497" y="1625"/>
                    <a:pt x="496" y="1622"/>
                    <a:pt x="495" y="1619"/>
                  </a:cubicBezTo>
                  <a:cubicBezTo>
                    <a:pt x="494" y="1617"/>
                    <a:pt x="493" y="1614"/>
                    <a:pt x="494" y="1612"/>
                  </a:cubicBezTo>
                  <a:cubicBezTo>
                    <a:pt x="495" y="1607"/>
                    <a:pt x="493" y="1603"/>
                    <a:pt x="491" y="1599"/>
                  </a:cubicBezTo>
                  <a:cubicBezTo>
                    <a:pt x="490" y="1598"/>
                    <a:pt x="489" y="1596"/>
                    <a:pt x="489" y="1594"/>
                  </a:cubicBezTo>
                  <a:cubicBezTo>
                    <a:pt x="489" y="1589"/>
                    <a:pt x="486" y="1587"/>
                    <a:pt x="482" y="1584"/>
                  </a:cubicBezTo>
                  <a:cubicBezTo>
                    <a:pt x="479" y="1581"/>
                    <a:pt x="476" y="1577"/>
                    <a:pt x="473" y="1574"/>
                  </a:cubicBezTo>
                  <a:cubicBezTo>
                    <a:pt x="470" y="1570"/>
                    <a:pt x="468" y="1565"/>
                    <a:pt x="465" y="1561"/>
                  </a:cubicBezTo>
                  <a:cubicBezTo>
                    <a:pt x="459" y="1553"/>
                    <a:pt x="456" y="1544"/>
                    <a:pt x="458" y="1534"/>
                  </a:cubicBezTo>
                  <a:cubicBezTo>
                    <a:pt x="459" y="1528"/>
                    <a:pt x="460" y="1522"/>
                    <a:pt x="462" y="1516"/>
                  </a:cubicBezTo>
                  <a:cubicBezTo>
                    <a:pt x="463" y="1509"/>
                    <a:pt x="464" y="1502"/>
                    <a:pt x="467" y="1496"/>
                  </a:cubicBezTo>
                  <a:cubicBezTo>
                    <a:pt x="470" y="1489"/>
                    <a:pt x="470" y="1481"/>
                    <a:pt x="466" y="1473"/>
                  </a:cubicBezTo>
                  <a:cubicBezTo>
                    <a:pt x="462" y="1467"/>
                    <a:pt x="460" y="1461"/>
                    <a:pt x="459" y="1454"/>
                  </a:cubicBezTo>
                  <a:cubicBezTo>
                    <a:pt x="459" y="1449"/>
                    <a:pt x="458" y="1445"/>
                    <a:pt x="458" y="1440"/>
                  </a:cubicBezTo>
                  <a:cubicBezTo>
                    <a:pt x="459" y="1431"/>
                    <a:pt x="460" y="1423"/>
                    <a:pt x="461" y="1414"/>
                  </a:cubicBezTo>
                  <a:cubicBezTo>
                    <a:pt x="462" y="1403"/>
                    <a:pt x="463" y="1392"/>
                    <a:pt x="465" y="1381"/>
                  </a:cubicBezTo>
                  <a:cubicBezTo>
                    <a:pt x="467" y="1362"/>
                    <a:pt x="471" y="1344"/>
                    <a:pt x="474" y="1325"/>
                  </a:cubicBezTo>
                  <a:cubicBezTo>
                    <a:pt x="476" y="1310"/>
                    <a:pt x="477" y="1295"/>
                    <a:pt x="479" y="1281"/>
                  </a:cubicBezTo>
                  <a:cubicBezTo>
                    <a:pt x="479" y="1277"/>
                    <a:pt x="480" y="1273"/>
                    <a:pt x="480" y="1269"/>
                  </a:cubicBezTo>
                  <a:cubicBezTo>
                    <a:pt x="481" y="1261"/>
                    <a:pt x="482" y="1253"/>
                    <a:pt x="482" y="1244"/>
                  </a:cubicBezTo>
                  <a:cubicBezTo>
                    <a:pt x="483" y="1239"/>
                    <a:pt x="484" y="1233"/>
                    <a:pt x="484" y="1227"/>
                  </a:cubicBezTo>
                  <a:cubicBezTo>
                    <a:pt x="485" y="1219"/>
                    <a:pt x="487" y="1211"/>
                    <a:pt x="487" y="1202"/>
                  </a:cubicBezTo>
                  <a:cubicBezTo>
                    <a:pt x="487" y="1186"/>
                    <a:pt x="486" y="1171"/>
                    <a:pt x="485" y="1155"/>
                  </a:cubicBezTo>
                  <a:cubicBezTo>
                    <a:pt x="485" y="1153"/>
                    <a:pt x="485" y="1152"/>
                    <a:pt x="485" y="1151"/>
                  </a:cubicBezTo>
                  <a:cubicBezTo>
                    <a:pt x="484" y="1143"/>
                    <a:pt x="482" y="1135"/>
                    <a:pt x="482" y="1127"/>
                  </a:cubicBezTo>
                  <a:cubicBezTo>
                    <a:pt x="482" y="1109"/>
                    <a:pt x="482" y="1091"/>
                    <a:pt x="482" y="1073"/>
                  </a:cubicBezTo>
                  <a:cubicBezTo>
                    <a:pt x="483" y="1032"/>
                    <a:pt x="483" y="990"/>
                    <a:pt x="484" y="948"/>
                  </a:cubicBezTo>
                  <a:cubicBezTo>
                    <a:pt x="484" y="941"/>
                    <a:pt x="485" y="933"/>
                    <a:pt x="485" y="925"/>
                  </a:cubicBezTo>
                  <a:cubicBezTo>
                    <a:pt x="485" y="924"/>
                    <a:pt x="485" y="922"/>
                    <a:pt x="485" y="921"/>
                  </a:cubicBezTo>
                  <a:cubicBezTo>
                    <a:pt x="484" y="919"/>
                    <a:pt x="484" y="917"/>
                    <a:pt x="484" y="916"/>
                  </a:cubicBezTo>
                  <a:cubicBezTo>
                    <a:pt x="486" y="902"/>
                    <a:pt x="486" y="887"/>
                    <a:pt x="484" y="873"/>
                  </a:cubicBezTo>
                  <a:cubicBezTo>
                    <a:pt x="484" y="871"/>
                    <a:pt x="484" y="869"/>
                    <a:pt x="485" y="867"/>
                  </a:cubicBezTo>
                  <a:cubicBezTo>
                    <a:pt x="490" y="857"/>
                    <a:pt x="495" y="847"/>
                    <a:pt x="501" y="836"/>
                  </a:cubicBezTo>
                  <a:cubicBezTo>
                    <a:pt x="501" y="836"/>
                    <a:pt x="502" y="836"/>
                    <a:pt x="503" y="835"/>
                  </a:cubicBezTo>
                  <a:cubicBezTo>
                    <a:pt x="504" y="837"/>
                    <a:pt x="504" y="838"/>
                    <a:pt x="505" y="840"/>
                  </a:cubicBezTo>
                  <a:cubicBezTo>
                    <a:pt x="512" y="838"/>
                    <a:pt x="519" y="836"/>
                    <a:pt x="525" y="834"/>
                  </a:cubicBezTo>
                  <a:cubicBezTo>
                    <a:pt x="531" y="814"/>
                    <a:pt x="538" y="796"/>
                    <a:pt x="544" y="777"/>
                  </a:cubicBezTo>
                  <a:cubicBezTo>
                    <a:pt x="546" y="769"/>
                    <a:pt x="547" y="761"/>
                    <a:pt x="545" y="752"/>
                  </a:cubicBezTo>
                  <a:cubicBezTo>
                    <a:pt x="543" y="747"/>
                    <a:pt x="543" y="742"/>
                    <a:pt x="544" y="737"/>
                  </a:cubicBezTo>
                  <a:cubicBezTo>
                    <a:pt x="553" y="701"/>
                    <a:pt x="567" y="667"/>
                    <a:pt x="563" y="6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8B69AAF6-90E7-09CA-04F8-451DFA5B0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75" y="2174876"/>
              <a:ext cx="1023937" cy="3121025"/>
            </a:xfrm>
            <a:custGeom>
              <a:avLst/>
              <a:gdLst>
                <a:gd name="T0" fmla="*/ 470 w 548"/>
                <a:gd name="T1" fmla="*/ 1525 h 1672"/>
                <a:gd name="T2" fmla="*/ 416 w 548"/>
                <a:gd name="T3" fmla="*/ 1497 h 1672"/>
                <a:gd name="T4" fmla="*/ 392 w 548"/>
                <a:gd name="T5" fmla="*/ 1437 h 1672"/>
                <a:gd name="T6" fmla="*/ 383 w 548"/>
                <a:gd name="T7" fmla="*/ 1265 h 1672"/>
                <a:gd name="T8" fmla="*/ 397 w 548"/>
                <a:gd name="T9" fmla="*/ 1138 h 1672"/>
                <a:gd name="T10" fmla="*/ 407 w 548"/>
                <a:gd name="T11" fmla="*/ 1002 h 1672"/>
                <a:gd name="T12" fmla="*/ 449 w 548"/>
                <a:gd name="T13" fmla="*/ 967 h 1672"/>
                <a:gd name="T14" fmla="*/ 466 w 548"/>
                <a:gd name="T15" fmla="*/ 901 h 1672"/>
                <a:gd name="T16" fmla="*/ 464 w 548"/>
                <a:gd name="T17" fmla="*/ 858 h 1672"/>
                <a:gd name="T18" fmla="*/ 463 w 548"/>
                <a:gd name="T19" fmla="*/ 702 h 1672"/>
                <a:gd name="T20" fmla="*/ 454 w 548"/>
                <a:gd name="T21" fmla="*/ 537 h 1672"/>
                <a:gd name="T22" fmla="*/ 436 w 548"/>
                <a:gd name="T23" fmla="*/ 389 h 1672"/>
                <a:gd name="T24" fmla="*/ 393 w 548"/>
                <a:gd name="T25" fmla="*/ 303 h 1672"/>
                <a:gd name="T26" fmla="*/ 309 w 548"/>
                <a:gd name="T27" fmla="*/ 262 h 1672"/>
                <a:gd name="T28" fmla="*/ 321 w 548"/>
                <a:gd name="T29" fmla="*/ 207 h 1672"/>
                <a:gd name="T30" fmla="*/ 341 w 548"/>
                <a:gd name="T31" fmla="*/ 160 h 1672"/>
                <a:gd name="T32" fmla="*/ 348 w 548"/>
                <a:gd name="T33" fmla="*/ 110 h 1672"/>
                <a:gd name="T34" fmla="*/ 341 w 548"/>
                <a:gd name="T35" fmla="*/ 79 h 1672"/>
                <a:gd name="T36" fmla="*/ 327 w 548"/>
                <a:gd name="T37" fmla="*/ 24 h 1672"/>
                <a:gd name="T38" fmla="*/ 280 w 548"/>
                <a:gd name="T39" fmla="*/ 9 h 1672"/>
                <a:gd name="T40" fmla="*/ 229 w 548"/>
                <a:gd name="T41" fmla="*/ 7 h 1672"/>
                <a:gd name="T42" fmla="*/ 200 w 548"/>
                <a:gd name="T43" fmla="*/ 24 h 1672"/>
                <a:gd name="T44" fmla="*/ 180 w 548"/>
                <a:gd name="T45" fmla="*/ 101 h 1672"/>
                <a:gd name="T46" fmla="*/ 181 w 548"/>
                <a:gd name="T47" fmla="*/ 146 h 1672"/>
                <a:gd name="T48" fmla="*/ 174 w 548"/>
                <a:gd name="T49" fmla="*/ 176 h 1672"/>
                <a:gd name="T50" fmla="*/ 197 w 548"/>
                <a:gd name="T51" fmla="*/ 210 h 1672"/>
                <a:gd name="T52" fmla="*/ 190 w 548"/>
                <a:gd name="T53" fmla="*/ 235 h 1672"/>
                <a:gd name="T54" fmla="*/ 155 w 548"/>
                <a:gd name="T55" fmla="*/ 268 h 1672"/>
                <a:gd name="T56" fmla="*/ 51 w 548"/>
                <a:gd name="T57" fmla="*/ 324 h 1672"/>
                <a:gd name="T58" fmla="*/ 21 w 548"/>
                <a:gd name="T59" fmla="*/ 427 h 1672"/>
                <a:gd name="T60" fmla="*/ 12 w 548"/>
                <a:gd name="T61" fmla="*/ 523 h 1672"/>
                <a:gd name="T62" fmla="*/ 0 w 548"/>
                <a:gd name="T63" fmla="*/ 601 h 1672"/>
                <a:gd name="T64" fmla="*/ 10 w 548"/>
                <a:gd name="T65" fmla="*/ 685 h 1672"/>
                <a:gd name="T66" fmla="*/ 49 w 548"/>
                <a:gd name="T67" fmla="*/ 800 h 1672"/>
                <a:gd name="T68" fmla="*/ 69 w 548"/>
                <a:gd name="T69" fmla="*/ 862 h 1672"/>
                <a:gd name="T70" fmla="*/ 97 w 548"/>
                <a:gd name="T71" fmla="*/ 942 h 1672"/>
                <a:gd name="T72" fmla="*/ 103 w 548"/>
                <a:gd name="T73" fmla="*/ 1090 h 1672"/>
                <a:gd name="T74" fmla="*/ 97 w 548"/>
                <a:gd name="T75" fmla="*/ 1219 h 1672"/>
                <a:gd name="T76" fmla="*/ 98 w 548"/>
                <a:gd name="T77" fmla="*/ 1270 h 1672"/>
                <a:gd name="T78" fmla="*/ 105 w 548"/>
                <a:gd name="T79" fmla="*/ 1430 h 1672"/>
                <a:gd name="T80" fmla="*/ 112 w 548"/>
                <a:gd name="T81" fmla="*/ 1552 h 1672"/>
                <a:gd name="T82" fmla="*/ 131 w 548"/>
                <a:gd name="T83" fmla="*/ 1628 h 1672"/>
                <a:gd name="T84" fmla="*/ 252 w 548"/>
                <a:gd name="T85" fmla="*/ 1648 h 1672"/>
                <a:gd name="T86" fmla="*/ 224 w 548"/>
                <a:gd name="T87" fmla="*/ 1557 h 1672"/>
                <a:gd name="T88" fmla="*/ 233 w 548"/>
                <a:gd name="T89" fmla="*/ 1452 h 1672"/>
                <a:gd name="T90" fmla="*/ 214 w 548"/>
                <a:gd name="T91" fmla="*/ 1320 h 1672"/>
                <a:gd name="T92" fmla="*/ 245 w 548"/>
                <a:gd name="T93" fmla="*/ 1202 h 1672"/>
                <a:gd name="T94" fmla="*/ 245 w 548"/>
                <a:gd name="T95" fmla="*/ 1235 h 1672"/>
                <a:gd name="T96" fmla="*/ 242 w 548"/>
                <a:gd name="T97" fmla="*/ 1340 h 1672"/>
                <a:gd name="T98" fmla="*/ 264 w 548"/>
                <a:gd name="T99" fmla="*/ 1456 h 1672"/>
                <a:gd name="T100" fmla="*/ 264 w 548"/>
                <a:gd name="T101" fmla="*/ 1545 h 1672"/>
                <a:gd name="T102" fmla="*/ 307 w 548"/>
                <a:gd name="T103" fmla="*/ 1578 h 1672"/>
                <a:gd name="T104" fmla="*/ 448 w 548"/>
                <a:gd name="T105" fmla="*/ 1585 h 1672"/>
                <a:gd name="T106" fmla="*/ 540 w 548"/>
                <a:gd name="T107" fmla="*/ 1547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8" h="1672">
                  <a:moveTo>
                    <a:pt x="529" y="1536"/>
                  </a:moveTo>
                  <a:cubicBezTo>
                    <a:pt x="522" y="1535"/>
                    <a:pt x="514" y="1532"/>
                    <a:pt x="507" y="1531"/>
                  </a:cubicBezTo>
                  <a:cubicBezTo>
                    <a:pt x="498" y="1529"/>
                    <a:pt x="489" y="1530"/>
                    <a:pt x="480" y="1528"/>
                  </a:cubicBezTo>
                  <a:cubicBezTo>
                    <a:pt x="477" y="1527"/>
                    <a:pt x="473" y="1526"/>
                    <a:pt x="470" y="1525"/>
                  </a:cubicBezTo>
                  <a:cubicBezTo>
                    <a:pt x="466" y="1525"/>
                    <a:pt x="463" y="1527"/>
                    <a:pt x="459" y="1527"/>
                  </a:cubicBezTo>
                  <a:cubicBezTo>
                    <a:pt x="454" y="1527"/>
                    <a:pt x="449" y="1525"/>
                    <a:pt x="444" y="1525"/>
                  </a:cubicBezTo>
                  <a:cubicBezTo>
                    <a:pt x="439" y="1520"/>
                    <a:pt x="435" y="1514"/>
                    <a:pt x="429" y="1510"/>
                  </a:cubicBezTo>
                  <a:cubicBezTo>
                    <a:pt x="424" y="1507"/>
                    <a:pt x="422" y="1500"/>
                    <a:pt x="416" y="1497"/>
                  </a:cubicBezTo>
                  <a:cubicBezTo>
                    <a:pt x="413" y="1492"/>
                    <a:pt x="408" y="1489"/>
                    <a:pt x="404" y="1485"/>
                  </a:cubicBezTo>
                  <a:cubicBezTo>
                    <a:pt x="400" y="1482"/>
                    <a:pt x="397" y="1479"/>
                    <a:pt x="397" y="1473"/>
                  </a:cubicBezTo>
                  <a:cubicBezTo>
                    <a:pt x="397" y="1467"/>
                    <a:pt x="396" y="1460"/>
                    <a:pt x="395" y="1454"/>
                  </a:cubicBezTo>
                  <a:cubicBezTo>
                    <a:pt x="395" y="1448"/>
                    <a:pt x="394" y="1442"/>
                    <a:pt x="392" y="1437"/>
                  </a:cubicBezTo>
                  <a:cubicBezTo>
                    <a:pt x="384" y="1423"/>
                    <a:pt x="382" y="1408"/>
                    <a:pt x="381" y="1393"/>
                  </a:cubicBezTo>
                  <a:cubicBezTo>
                    <a:pt x="379" y="1371"/>
                    <a:pt x="379" y="1348"/>
                    <a:pt x="379" y="1325"/>
                  </a:cubicBezTo>
                  <a:cubicBezTo>
                    <a:pt x="379" y="1308"/>
                    <a:pt x="380" y="1290"/>
                    <a:pt x="381" y="1272"/>
                  </a:cubicBezTo>
                  <a:cubicBezTo>
                    <a:pt x="381" y="1270"/>
                    <a:pt x="382" y="1268"/>
                    <a:pt x="383" y="1265"/>
                  </a:cubicBezTo>
                  <a:cubicBezTo>
                    <a:pt x="385" y="1258"/>
                    <a:pt x="386" y="1251"/>
                    <a:pt x="386" y="1244"/>
                  </a:cubicBezTo>
                  <a:cubicBezTo>
                    <a:pt x="386" y="1240"/>
                    <a:pt x="385" y="1235"/>
                    <a:pt x="386" y="1232"/>
                  </a:cubicBezTo>
                  <a:cubicBezTo>
                    <a:pt x="391" y="1214"/>
                    <a:pt x="391" y="1196"/>
                    <a:pt x="394" y="1179"/>
                  </a:cubicBezTo>
                  <a:cubicBezTo>
                    <a:pt x="396" y="1165"/>
                    <a:pt x="396" y="1151"/>
                    <a:pt x="397" y="1138"/>
                  </a:cubicBezTo>
                  <a:cubicBezTo>
                    <a:pt x="398" y="1122"/>
                    <a:pt x="398" y="1106"/>
                    <a:pt x="399" y="1090"/>
                  </a:cubicBezTo>
                  <a:cubicBezTo>
                    <a:pt x="399" y="1084"/>
                    <a:pt x="399" y="1078"/>
                    <a:pt x="399" y="1072"/>
                  </a:cubicBezTo>
                  <a:cubicBezTo>
                    <a:pt x="398" y="1059"/>
                    <a:pt x="401" y="1047"/>
                    <a:pt x="403" y="1035"/>
                  </a:cubicBezTo>
                  <a:cubicBezTo>
                    <a:pt x="404" y="1024"/>
                    <a:pt x="406" y="1013"/>
                    <a:pt x="407" y="1002"/>
                  </a:cubicBezTo>
                  <a:cubicBezTo>
                    <a:pt x="407" y="1001"/>
                    <a:pt x="407" y="1000"/>
                    <a:pt x="408" y="999"/>
                  </a:cubicBezTo>
                  <a:cubicBezTo>
                    <a:pt x="410" y="999"/>
                    <a:pt x="412" y="999"/>
                    <a:pt x="412" y="999"/>
                  </a:cubicBezTo>
                  <a:cubicBezTo>
                    <a:pt x="416" y="995"/>
                    <a:pt x="418" y="993"/>
                    <a:pt x="421" y="991"/>
                  </a:cubicBezTo>
                  <a:cubicBezTo>
                    <a:pt x="431" y="984"/>
                    <a:pt x="441" y="976"/>
                    <a:pt x="449" y="967"/>
                  </a:cubicBezTo>
                  <a:cubicBezTo>
                    <a:pt x="455" y="962"/>
                    <a:pt x="458" y="956"/>
                    <a:pt x="459" y="949"/>
                  </a:cubicBezTo>
                  <a:cubicBezTo>
                    <a:pt x="461" y="940"/>
                    <a:pt x="463" y="931"/>
                    <a:pt x="467" y="923"/>
                  </a:cubicBezTo>
                  <a:cubicBezTo>
                    <a:pt x="469" y="919"/>
                    <a:pt x="469" y="915"/>
                    <a:pt x="467" y="910"/>
                  </a:cubicBezTo>
                  <a:cubicBezTo>
                    <a:pt x="466" y="907"/>
                    <a:pt x="466" y="904"/>
                    <a:pt x="466" y="901"/>
                  </a:cubicBezTo>
                  <a:cubicBezTo>
                    <a:pt x="465" y="899"/>
                    <a:pt x="465" y="897"/>
                    <a:pt x="464" y="895"/>
                  </a:cubicBezTo>
                  <a:cubicBezTo>
                    <a:pt x="463" y="891"/>
                    <a:pt x="462" y="887"/>
                    <a:pt x="460" y="883"/>
                  </a:cubicBezTo>
                  <a:cubicBezTo>
                    <a:pt x="467" y="880"/>
                    <a:pt x="466" y="875"/>
                    <a:pt x="465" y="870"/>
                  </a:cubicBezTo>
                  <a:cubicBezTo>
                    <a:pt x="465" y="866"/>
                    <a:pt x="464" y="862"/>
                    <a:pt x="464" y="858"/>
                  </a:cubicBezTo>
                  <a:cubicBezTo>
                    <a:pt x="464" y="855"/>
                    <a:pt x="466" y="851"/>
                    <a:pt x="466" y="848"/>
                  </a:cubicBezTo>
                  <a:cubicBezTo>
                    <a:pt x="465" y="837"/>
                    <a:pt x="467" y="827"/>
                    <a:pt x="466" y="816"/>
                  </a:cubicBezTo>
                  <a:cubicBezTo>
                    <a:pt x="464" y="796"/>
                    <a:pt x="466" y="775"/>
                    <a:pt x="464" y="755"/>
                  </a:cubicBezTo>
                  <a:cubicBezTo>
                    <a:pt x="463" y="737"/>
                    <a:pt x="464" y="720"/>
                    <a:pt x="463" y="702"/>
                  </a:cubicBezTo>
                  <a:cubicBezTo>
                    <a:pt x="461" y="678"/>
                    <a:pt x="463" y="654"/>
                    <a:pt x="461" y="630"/>
                  </a:cubicBezTo>
                  <a:cubicBezTo>
                    <a:pt x="460" y="618"/>
                    <a:pt x="460" y="606"/>
                    <a:pt x="459" y="593"/>
                  </a:cubicBezTo>
                  <a:cubicBezTo>
                    <a:pt x="459" y="586"/>
                    <a:pt x="458" y="579"/>
                    <a:pt x="457" y="572"/>
                  </a:cubicBezTo>
                  <a:cubicBezTo>
                    <a:pt x="456" y="561"/>
                    <a:pt x="455" y="549"/>
                    <a:pt x="454" y="537"/>
                  </a:cubicBezTo>
                  <a:cubicBezTo>
                    <a:pt x="454" y="529"/>
                    <a:pt x="453" y="520"/>
                    <a:pt x="452" y="511"/>
                  </a:cubicBezTo>
                  <a:cubicBezTo>
                    <a:pt x="451" y="498"/>
                    <a:pt x="449" y="486"/>
                    <a:pt x="448" y="473"/>
                  </a:cubicBezTo>
                  <a:cubicBezTo>
                    <a:pt x="447" y="463"/>
                    <a:pt x="446" y="452"/>
                    <a:pt x="444" y="442"/>
                  </a:cubicBezTo>
                  <a:cubicBezTo>
                    <a:pt x="442" y="424"/>
                    <a:pt x="439" y="407"/>
                    <a:pt x="436" y="389"/>
                  </a:cubicBezTo>
                  <a:cubicBezTo>
                    <a:pt x="436" y="385"/>
                    <a:pt x="435" y="381"/>
                    <a:pt x="435" y="377"/>
                  </a:cubicBezTo>
                  <a:cubicBezTo>
                    <a:pt x="434" y="363"/>
                    <a:pt x="432" y="349"/>
                    <a:pt x="429" y="335"/>
                  </a:cubicBezTo>
                  <a:cubicBezTo>
                    <a:pt x="427" y="325"/>
                    <a:pt x="423" y="316"/>
                    <a:pt x="411" y="312"/>
                  </a:cubicBezTo>
                  <a:cubicBezTo>
                    <a:pt x="405" y="310"/>
                    <a:pt x="399" y="306"/>
                    <a:pt x="393" y="303"/>
                  </a:cubicBezTo>
                  <a:cubicBezTo>
                    <a:pt x="379" y="296"/>
                    <a:pt x="366" y="288"/>
                    <a:pt x="352" y="281"/>
                  </a:cubicBezTo>
                  <a:cubicBezTo>
                    <a:pt x="345" y="278"/>
                    <a:pt x="337" y="275"/>
                    <a:pt x="330" y="272"/>
                  </a:cubicBezTo>
                  <a:cubicBezTo>
                    <a:pt x="325" y="270"/>
                    <a:pt x="319" y="269"/>
                    <a:pt x="314" y="267"/>
                  </a:cubicBezTo>
                  <a:cubicBezTo>
                    <a:pt x="312" y="265"/>
                    <a:pt x="310" y="264"/>
                    <a:pt x="309" y="262"/>
                  </a:cubicBezTo>
                  <a:cubicBezTo>
                    <a:pt x="308" y="260"/>
                    <a:pt x="308" y="258"/>
                    <a:pt x="308" y="256"/>
                  </a:cubicBezTo>
                  <a:cubicBezTo>
                    <a:pt x="309" y="253"/>
                    <a:pt x="311" y="249"/>
                    <a:pt x="310" y="246"/>
                  </a:cubicBezTo>
                  <a:cubicBezTo>
                    <a:pt x="309" y="237"/>
                    <a:pt x="313" y="230"/>
                    <a:pt x="313" y="222"/>
                  </a:cubicBezTo>
                  <a:cubicBezTo>
                    <a:pt x="313" y="216"/>
                    <a:pt x="319" y="212"/>
                    <a:pt x="321" y="207"/>
                  </a:cubicBezTo>
                  <a:cubicBezTo>
                    <a:pt x="322" y="205"/>
                    <a:pt x="323" y="203"/>
                    <a:pt x="324" y="202"/>
                  </a:cubicBezTo>
                  <a:cubicBezTo>
                    <a:pt x="328" y="198"/>
                    <a:pt x="329" y="193"/>
                    <a:pt x="328" y="188"/>
                  </a:cubicBezTo>
                  <a:cubicBezTo>
                    <a:pt x="327" y="185"/>
                    <a:pt x="326" y="182"/>
                    <a:pt x="328" y="178"/>
                  </a:cubicBezTo>
                  <a:cubicBezTo>
                    <a:pt x="337" y="174"/>
                    <a:pt x="341" y="169"/>
                    <a:pt x="341" y="160"/>
                  </a:cubicBezTo>
                  <a:cubicBezTo>
                    <a:pt x="342" y="155"/>
                    <a:pt x="342" y="151"/>
                    <a:pt x="342" y="146"/>
                  </a:cubicBezTo>
                  <a:cubicBezTo>
                    <a:pt x="342" y="143"/>
                    <a:pt x="342" y="141"/>
                    <a:pt x="343" y="138"/>
                  </a:cubicBezTo>
                  <a:cubicBezTo>
                    <a:pt x="346" y="130"/>
                    <a:pt x="345" y="122"/>
                    <a:pt x="349" y="114"/>
                  </a:cubicBezTo>
                  <a:cubicBezTo>
                    <a:pt x="349" y="113"/>
                    <a:pt x="349" y="111"/>
                    <a:pt x="348" y="110"/>
                  </a:cubicBezTo>
                  <a:cubicBezTo>
                    <a:pt x="346" y="103"/>
                    <a:pt x="348" y="95"/>
                    <a:pt x="344" y="89"/>
                  </a:cubicBezTo>
                  <a:cubicBezTo>
                    <a:pt x="344" y="89"/>
                    <a:pt x="344" y="89"/>
                    <a:pt x="344" y="88"/>
                  </a:cubicBezTo>
                  <a:cubicBezTo>
                    <a:pt x="344" y="87"/>
                    <a:pt x="345" y="86"/>
                    <a:pt x="346" y="85"/>
                  </a:cubicBezTo>
                  <a:cubicBezTo>
                    <a:pt x="344" y="83"/>
                    <a:pt x="343" y="82"/>
                    <a:pt x="341" y="79"/>
                  </a:cubicBezTo>
                  <a:cubicBezTo>
                    <a:pt x="343" y="80"/>
                    <a:pt x="344" y="80"/>
                    <a:pt x="345" y="81"/>
                  </a:cubicBezTo>
                  <a:cubicBezTo>
                    <a:pt x="347" y="74"/>
                    <a:pt x="347" y="68"/>
                    <a:pt x="343" y="61"/>
                  </a:cubicBezTo>
                  <a:cubicBezTo>
                    <a:pt x="340" y="56"/>
                    <a:pt x="338" y="51"/>
                    <a:pt x="336" y="46"/>
                  </a:cubicBezTo>
                  <a:cubicBezTo>
                    <a:pt x="333" y="38"/>
                    <a:pt x="331" y="31"/>
                    <a:pt x="327" y="24"/>
                  </a:cubicBezTo>
                  <a:cubicBezTo>
                    <a:pt x="322" y="16"/>
                    <a:pt x="316" y="11"/>
                    <a:pt x="307" y="10"/>
                  </a:cubicBezTo>
                  <a:cubicBezTo>
                    <a:pt x="301" y="9"/>
                    <a:pt x="295" y="8"/>
                    <a:pt x="289" y="7"/>
                  </a:cubicBezTo>
                  <a:cubicBezTo>
                    <a:pt x="287" y="8"/>
                    <a:pt x="285" y="9"/>
                    <a:pt x="283" y="10"/>
                  </a:cubicBezTo>
                  <a:cubicBezTo>
                    <a:pt x="282" y="9"/>
                    <a:pt x="281" y="9"/>
                    <a:pt x="280" y="9"/>
                  </a:cubicBezTo>
                  <a:cubicBezTo>
                    <a:pt x="270" y="1"/>
                    <a:pt x="258" y="0"/>
                    <a:pt x="246" y="3"/>
                  </a:cubicBezTo>
                  <a:cubicBezTo>
                    <a:pt x="243" y="4"/>
                    <a:pt x="239" y="5"/>
                    <a:pt x="235" y="4"/>
                  </a:cubicBezTo>
                  <a:cubicBezTo>
                    <a:pt x="231" y="3"/>
                    <a:pt x="227" y="4"/>
                    <a:pt x="223" y="6"/>
                  </a:cubicBezTo>
                  <a:cubicBezTo>
                    <a:pt x="225" y="7"/>
                    <a:pt x="227" y="7"/>
                    <a:pt x="229" y="7"/>
                  </a:cubicBezTo>
                  <a:cubicBezTo>
                    <a:pt x="229" y="8"/>
                    <a:pt x="229" y="8"/>
                    <a:pt x="229" y="9"/>
                  </a:cubicBezTo>
                  <a:cubicBezTo>
                    <a:pt x="224" y="9"/>
                    <a:pt x="220" y="9"/>
                    <a:pt x="214" y="10"/>
                  </a:cubicBezTo>
                  <a:cubicBezTo>
                    <a:pt x="211" y="12"/>
                    <a:pt x="208" y="16"/>
                    <a:pt x="204" y="19"/>
                  </a:cubicBezTo>
                  <a:cubicBezTo>
                    <a:pt x="203" y="21"/>
                    <a:pt x="201" y="22"/>
                    <a:pt x="200" y="24"/>
                  </a:cubicBezTo>
                  <a:cubicBezTo>
                    <a:pt x="193" y="33"/>
                    <a:pt x="192" y="43"/>
                    <a:pt x="188" y="52"/>
                  </a:cubicBezTo>
                  <a:cubicBezTo>
                    <a:pt x="186" y="58"/>
                    <a:pt x="187" y="64"/>
                    <a:pt x="184" y="69"/>
                  </a:cubicBezTo>
                  <a:cubicBezTo>
                    <a:pt x="181" y="75"/>
                    <a:pt x="182" y="81"/>
                    <a:pt x="180" y="86"/>
                  </a:cubicBezTo>
                  <a:cubicBezTo>
                    <a:pt x="179" y="90"/>
                    <a:pt x="178" y="96"/>
                    <a:pt x="180" y="101"/>
                  </a:cubicBezTo>
                  <a:cubicBezTo>
                    <a:pt x="180" y="103"/>
                    <a:pt x="179" y="107"/>
                    <a:pt x="178" y="109"/>
                  </a:cubicBezTo>
                  <a:cubicBezTo>
                    <a:pt x="175" y="114"/>
                    <a:pt x="173" y="119"/>
                    <a:pt x="178" y="124"/>
                  </a:cubicBezTo>
                  <a:cubicBezTo>
                    <a:pt x="178" y="125"/>
                    <a:pt x="178" y="126"/>
                    <a:pt x="178" y="127"/>
                  </a:cubicBezTo>
                  <a:cubicBezTo>
                    <a:pt x="179" y="133"/>
                    <a:pt x="180" y="140"/>
                    <a:pt x="181" y="146"/>
                  </a:cubicBezTo>
                  <a:cubicBezTo>
                    <a:pt x="182" y="153"/>
                    <a:pt x="182" y="159"/>
                    <a:pt x="182" y="165"/>
                  </a:cubicBezTo>
                  <a:cubicBezTo>
                    <a:pt x="181" y="169"/>
                    <a:pt x="181" y="172"/>
                    <a:pt x="182" y="175"/>
                  </a:cubicBezTo>
                  <a:cubicBezTo>
                    <a:pt x="184" y="178"/>
                    <a:pt x="186" y="182"/>
                    <a:pt x="188" y="186"/>
                  </a:cubicBezTo>
                  <a:cubicBezTo>
                    <a:pt x="182" y="184"/>
                    <a:pt x="178" y="180"/>
                    <a:pt x="174" y="176"/>
                  </a:cubicBezTo>
                  <a:cubicBezTo>
                    <a:pt x="175" y="186"/>
                    <a:pt x="182" y="190"/>
                    <a:pt x="191" y="192"/>
                  </a:cubicBezTo>
                  <a:cubicBezTo>
                    <a:pt x="190" y="196"/>
                    <a:pt x="186" y="199"/>
                    <a:pt x="187" y="204"/>
                  </a:cubicBezTo>
                  <a:cubicBezTo>
                    <a:pt x="189" y="203"/>
                    <a:pt x="191" y="202"/>
                    <a:pt x="192" y="201"/>
                  </a:cubicBezTo>
                  <a:cubicBezTo>
                    <a:pt x="194" y="205"/>
                    <a:pt x="195" y="208"/>
                    <a:pt x="197" y="210"/>
                  </a:cubicBezTo>
                  <a:cubicBezTo>
                    <a:pt x="199" y="213"/>
                    <a:pt x="202" y="216"/>
                    <a:pt x="201" y="219"/>
                  </a:cubicBezTo>
                  <a:cubicBezTo>
                    <a:pt x="201" y="223"/>
                    <a:pt x="199" y="225"/>
                    <a:pt x="196" y="228"/>
                  </a:cubicBezTo>
                  <a:cubicBezTo>
                    <a:pt x="196" y="228"/>
                    <a:pt x="196" y="229"/>
                    <a:pt x="195" y="229"/>
                  </a:cubicBezTo>
                  <a:cubicBezTo>
                    <a:pt x="193" y="231"/>
                    <a:pt x="191" y="233"/>
                    <a:pt x="190" y="235"/>
                  </a:cubicBezTo>
                  <a:cubicBezTo>
                    <a:pt x="188" y="238"/>
                    <a:pt x="186" y="241"/>
                    <a:pt x="184" y="243"/>
                  </a:cubicBezTo>
                  <a:cubicBezTo>
                    <a:pt x="181" y="247"/>
                    <a:pt x="177" y="250"/>
                    <a:pt x="174" y="253"/>
                  </a:cubicBezTo>
                  <a:cubicBezTo>
                    <a:pt x="171" y="256"/>
                    <a:pt x="167" y="259"/>
                    <a:pt x="164" y="261"/>
                  </a:cubicBezTo>
                  <a:cubicBezTo>
                    <a:pt x="161" y="263"/>
                    <a:pt x="158" y="266"/>
                    <a:pt x="155" y="268"/>
                  </a:cubicBezTo>
                  <a:cubicBezTo>
                    <a:pt x="145" y="274"/>
                    <a:pt x="134" y="280"/>
                    <a:pt x="123" y="285"/>
                  </a:cubicBezTo>
                  <a:cubicBezTo>
                    <a:pt x="115" y="290"/>
                    <a:pt x="106" y="294"/>
                    <a:pt x="98" y="298"/>
                  </a:cubicBezTo>
                  <a:cubicBezTo>
                    <a:pt x="92" y="301"/>
                    <a:pt x="87" y="303"/>
                    <a:pt x="82" y="306"/>
                  </a:cubicBezTo>
                  <a:cubicBezTo>
                    <a:pt x="71" y="312"/>
                    <a:pt x="61" y="319"/>
                    <a:pt x="51" y="324"/>
                  </a:cubicBezTo>
                  <a:cubicBezTo>
                    <a:pt x="44" y="327"/>
                    <a:pt x="40" y="331"/>
                    <a:pt x="36" y="338"/>
                  </a:cubicBezTo>
                  <a:cubicBezTo>
                    <a:pt x="29" y="350"/>
                    <a:pt x="26" y="364"/>
                    <a:pt x="23" y="378"/>
                  </a:cubicBezTo>
                  <a:cubicBezTo>
                    <a:pt x="21" y="389"/>
                    <a:pt x="21" y="399"/>
                    <a:pt x="24" y="409"/>
                  </a:cubicBezTo>
                  <a:cubicBezTo>
                    <a:pt x="26" y="416"/>
                    <a:pt x="24" y="421"/>
                    <a:pt x="21" y="427"/>
                  </a:cubicBezTo>
                  <a:cubicBezTo>
                    <a:pt x="19" y="431"/>
                    <a:pt x="16" y="435"/>
                    <a:pt x="15" y="439"/>
                  </a:cubicBezTo>
                  <a:cubicBezTo>
                    <a:pt x="12" y="449"/>
                    <a:pt x="12" y="458"/>
                    <a:pt x="15" y="468"/>
                  </a:cubicBezTo>
                  <a:cubicBezTo>
                    <a:pt x="16" y="475"/>
                    <a:pt x="18" y="483"/>
                    <a:pt x="19" y="490"/>
                  </a:cubicBezTo>
                  <a:cubicBezTo>
                    <a:pt x="11" y="499"/>
                    <a:pt x="10" y="511"/>
                    <a:pt x="12" y="523"/>
                  </a:cubicBezTo>
                  <a:cubicBezTo>
                    <a:pt x="13" y="530"/>
                    <a:pt x="13" y="537"/>
                    <a:pt x="10" y="544"/>
                  </a:cubicBezTo>
                  <a:cubicBezTo>
                    <a:pt x="10" y="546"/>
                    <a:pt x="9" y="548"/>
                    <a:pt x="9" y="550"/>
                  </a:cubicBezTo>
                  <a:cubicBezTo>
                    <a:pt x="8" y="560"/>
                    <a:pt x="5" y="569"/>
                    <a:pt x="3" y="579"/>
                  </a:cubicBezTo>
                  <a:cubicBezTo>
                    <a:pt x="2" y="586"/>
                    <a:pt x="1" y="594"/>
                    <a:pt x="0" y="601"/>
                  </a:cubicBezTo>
                  <a:cubicBezTo>
                    <a:pt x="0" y="609"/>
                    <a:pt x="1" y="616"/>
                    <a:pt x="2" y="624"/>
                  </a:cubicBezTo>
                  <a:cubicBezTo>
                    <a:pt x="2" y="625"/>
                    <a:pt x="1" y="627"/>
                    <a:pt x="1" y="629"/>
                  </a:cubicBezTo>
                  <a:cubicBezTo>
                    <a:pt x="1" y="638"/>
                    <a:pt x="1" y="648"/>
                    <a:pt x="1" y="658"/>
                  </a:cubicBezTo>
                  <a:cubicBezTo>
                    <a:pt x="2" y="667"/>
                    <a:pt x="5" y="676"/>
                    <a:pt x="10" y="685"/>
                  </a:cubicBezTo>
                  <a:cubicBezTo>
                    <a:pt x="11" y="689"/>
                    <a:pt x="12" y="693"/>
                    <a:pt x="13" y="697"/>
                  </a:cubicBezTo>
                  <a:cubicBezTo>
                    <a:pt x="18" y="710"/>
                    <a:pt x="22" y="722"/>
                    <a:pt x="27" y="735"/>
                  </a:cubicBezTo>
                  <a:cubicBezTo>
                    <a:pt x="32" y="749"/>
                    <a:pt x="40" y="763"/>
                    <a:pt x="43" y="778"/>
                  </a:cubicBezTo>
                  <a:cubicBezTo>
                    <a:pt x="45" y="785"/>
                    <a:pt x="48" y="793"/>
                    <a:pt x="49" y="800"/>
                  </a:cubicBezTo>
                  <a:cubicBezTo>
                    <a:pt x="49" y="808"/>
                    <a:pt x="52" y="815"/>
                    <a:pt x="56" y="821"/>
                  </a:cubicBezTo>
                  <a:cubicBezTo>
                    <a:pt x="58" y="824"/>
                    <a:pt x="60" y="826"/>
                    <a:pt x="61" y="828"/>
                  </a:cubicBezTo>
                  <a:cubicBezTo>
                    <a:pt x="62" y="834"/>
                    <a:pt x="62" y="839"/>
                    <a:pt x="64" y="843"/>
                  </a:cubicBezTo>
                  <a:cubicBezTo>
                    <a:pt x="68" y="849"/>
                    <a:pt x="69" y="855"/>
                    <a:pt x="69" y="862"/>
                  </a:cubicBezTo>
                  <a:cubicBezTo>
                    <a:pt x="68" y="883"/>
                    <a:pt x="68" y="904"/>
                    <a:pt x="67" y="925"/>
                  </a:cubicBezTo>
                  <a:cubicBezTo>
                    <a:pt x="67" y="930"/>
                    <a:pt x="66" y="936"/>
                    <a:pt x="66" y="941"/>
                  </a:cubicBezTo>
                  <a:cubicBezTo>
                    <a:pt x="66" y="943"/>
                    <a:pt x="66" y="945"/>
                    <a:pt x="66" y="948"/>
                  </a:cubicBezTo>
                  <a:cubicBezTo>
                    <a:pt x="77" y="946"/>
                    <a:pt x="87" y="944"/>
                    <a:pt x="97" y="942"/>
                  </a:cubicBezTo>
                  <a:cubicBezTo>
                    <a:pt x="98" y="959"/>
                    <a:pt x="99" y="976"/>
                    <a:pt x="100" y="992"/>
                  </a:cubicBezTo>
                  <a:cubicBezTo>
                    <a:pt x="100" y="1014"/>
                    <a:pt x="99" y="1037"/>
                    <a:pt x="101" y="1059"/>
                  </a:cubicBezTo>
                  <a:cubicBezTo>
                    <a:pt x="102" y="1060"/>
                    <a:pt x="101" y="1060"/>
                    <a:pt x="102" y="1061"/>
                  </a:cubicBezTo>
                  <a:cubicBezTo>
                    <a:pt x="104" y="1071"/>
                    <a:pt x="105" y="1080"/>
                    <a:pt x="103" y="1090"/>
                  </a:cubicBezTo>
                  <a:cubicBezTo>
                    <a:pt x="103" y="1093"/>
                    <a:pt x="102" y="1097"/>
                    <a:pt x="102" y="1100"/>
                  </a:cubicBezTo>
                  <a:cubicBezTo>
                    <a:pt x="101" y="1108"/>
                    <a:pt x="100" y="1115"/>
                    <a:pt x="100" y="1122"/>
                  </a:cubicBezTo>
                  <a:cubicBezTo>
                    <a:pt x="99" y="1136"/>
                    <a:pt x="97" y="1149"/>
                    <a:pt x="97" y="1162"/>
                  </a:cubicBezTo>
                  <a:cubicBezTo>
                    <a:pt x="96" y="1181"/>
                    <a:pt x="96" y="1200"/>
                    <a:pt x="97" y="1219"/>
                  </a:cubicBezTo>
                  <a:cubicBezTo>
                    <a:pt x="97" y="1224"/>
                    <a:pt x="98" y="1230"/>
                    <a:pt x="98" y="1236"/>
                  </a:cubicBezTo>
                  <a:cubicBezTo>
                    <a:pt x="98" y="1238"/>
                    <a:pt x="98" y="1241"/>
                    <a:pt x="98" y="1244"/>
                  </a:cubicBezTo>
                  <a:cubicBezTo>
                    <a:pt x="98" y="1248"/>
                    <a:pt x="97" y="1252"/>
                    <a:pt x="97" y="1257"/>
                  </a:cubicBezTo>
                  <a:cubicBezTo>
                    <a:pt x="97" y="1261"/>
                    <a:pt x="98" y="1265"/>
                    <a:pt x="98" y="1270"/>
                  </a:cubicBezTo>
                  <a:cubicBezTo>
                    <a:pt x="99" y="1281"/>
                    <a:pt x="99" y="1293"/>
                    <a:pt x="99" y="1305"/>
                  </a:cubicBezTo>
                  <a:cubicBezTo>
                    <a:pt x="101" y="1327"/>
                    <a:pt x="101" y="1349"/>
                    <a:pt x="101" y="1371"/>
                  </a:cubicBezTo>
                  <a:cubicBezTo>
                    <a:pt x="102" y="1379"/>
                    <a:pt x="101" y="1387"/>
                    <a:pt x="102" y="1396"/>
                  </a:cubicBezTo>
                  <a:cubicBezTo>
                    <a:pt x="102" y="1407"/>
                    <a:pt x="104" y="1419"/>
                    <a:pt x="105" y="1430"/>
                  </a:cubicBezTo>
                  <a:cubicBezTo>
                    <a:pt x="105" y="1444"/>
                    <a:pt x="106" y="1458"/>
                    <a:pt x="111" y="1471"/>
                  </a:cubicBezTo>
                  <a:cubicBezTo>
                    <a:pt x="114" y="1481"/>
                    <a:pt x="116" y="1492"/>
                    <a:pt x="114" y="1503"/>
                  </a:cubicBezTo>
                  <a:cubicBezTo>
                    <a:pt x="110" y="1506"/>
                    <a:pt x="105" y="1509"/>
                    <a:pt x="105" y="1515"/>
                  </a:cubicBezTo>
                  <a:cubicBezTo>
                    <a:pt x="104" y="1528"/>
                    <a:pt x="105" y="1540"/>
                    <a:pt x="112" y="1552"/>
                  </a:cubicBezTo>
                  <a:cubicBezTo>
                    <a:pt x="116" y="1559"/>
                    <a:pt x="121" y="1567"/>
                    <a:pt x="123" y="1575"/>
                  </a:cubicBezTo>
                  <a:cubicBezTo>
                    <a:pt x="125" y="1583"/>
                    <a:pt x="126" y="1590"/>
                    <a:pt x="121" y="1598"/>
                  </a:cubicBezTo>
                  <a:cubicBezTo>
                    <a:pt x="118" y="1603"/>
                    <a:pt x="118" y="1610"/>
                    <a:pt x="124" y="1615"/>
                  </a:cubicBezTo>
                  <a:cubicBezTo>
                    <a:pt x="128" y="1618"/>
                    <a:pt x="130" y="1623"/>
                    <a:pt x="131" y="1628"/>
                  </a:cubicBezTo>
                  <a:cubicBezTo>
                    <a:pt x="132" y="1638"/>
                    <a:pt x="138" y="1645"/>
                    <a:pt x="147" y="1648"/>
                  </a:cubicBezTo>
                  <a:cubicBezTo>
                    <a:pt x="163" y="1655"/>
                    <a:pt x="179" y="1661"/>
                    <a:pt x="195" y="1667"/>
                  </a:cubicBezTo>
                  <a:cubicBezTo>
                    <a:pt x="204" y="1670"/>
                    <a:pt x="215" y="1672"/>
                    <a:pt x="225" y="1672"/>
                  </a:cubicBezTo>
                  <a:cubicBezTo>
                    <a:pt x="237" y="1671"/>
                    <a:pt x="248" y="1659"/>
                    <a:pt x="252" y="1648"/>
                  </a:cubicBezTo>
                  <a:cubicBezTo>
                    <a:pt x="255" y="1639"/>
                    <a:pt x="246" y="1630"/>
                    <a:pt x="247" y="1621"/>
                  </a:cubicBezTo>
                  <a:cubicBezTo>
                    <a:pt x="247" y="1616"/>
                    <a:pt x="245" y="1611"/>
                    <a:pt x="243" y="1607"/>
                  </a:cubicBezTo>
                  <a:cubicBezTo>
                    <a:pt x="236" y="1593"/>
                    <a:pt x="228" y="1580"/>
                    <a:pt x="221" y="1566"/>
                  </a:cubicBezTo>
                  <a:cubicBezTo>
                    <a:pt x="222" y="1563"/>
                    <a:pt x="223" y="1560"/>
                    <a:pt x="224" y="1557"/>
                  </a:cubicBezTo>
                  <a:cubicBezTo>
                    <a:pt x="227" y="1551"/>
                    <a:pt x="229" y="1546"/>
                    <a:pt x="231" y="1540"/>
                  </a:cubicBezTo>
                  <a:cubicBezTo>
                    <a:pt x="235" y="1531"/>
                    <a:pt x="238" y="1522"/>
                    <a:pt x="241" y="1513"/>
                  </a:cubicBezTo>
                  <a:cubicBezTo>
                    <a:pt x="244" y="1507"/>
                    <a:pt x="245" y="1502"/>
                    <a:pt x="244" y="1496"/>
                  </a:cubicBezTo>
                  <a:cubicBezTo>
                    <a:pt x="241" y="1481"/>
                    <a:pt x="238" y="1466"/>
                    <a:pt x="233" y="1452"/>
                  </a:cubicBezTo>
                  <a:cubicBezTo>
                    <a:pt x="231" y="1447"/>
                    <a:pt x="229" y="1443"/>
                    <a:pt x="225" y="1439"/>
                  </a:cubicBezTo>
                  <a:cubicBezTo>
                    <a:pt x="217" y="1430"/>
                    <a:pt x="210" y="1421"/>
                    <a:pt x="206" y="1409"/>
                  </a:cubicBezTo>
                  <a:cubicBezTo>
                    <a:pt x="211" y="1393"/>
                    <a:pt x="213" y="1376"/>
                    <a:pt x="213" y="1359"/>
                  </a:cubicBezTo>
                  <a:cubicBezTo>
                    <a:pt x="213" y="1346"/>
                    <a:pt x="212" y="1334"/>
                    <a:pt x="214" y="1320"/>
                  </a:cubicBezTo>
                  <a:cubicBezTo>
                    <a:pt x="216" y="1312"/>
                    <a:pt x="215" y="1303"/>
                    <a:pt x="216" y="1294"/>
                  </a:cubicBezTo>
                  <a:cubicBezTo>
                    <a:pt x="217" y="1286"/>
                    <a:pt x="218" y="1280"/>
                    <a:pt x="222" y="1273"/>
                  </a:cubicBezTo>
                  <a:cubicBezTo>
                    <a:pt x="231" y="1255"/>
                    <a:pt x="236" y="1235"/>
                    <a:pt x="241" y="1216"/>
                  </a:cubicBezTo>
                  <a:cubicBezTo>
                    <a:pt x="242" y="1211"/>
                    <a:pt x="243" y="1207"/>
                    <a:pt x="245" y="1202"/>
                  </a:cubicBezTo>
                  <a:cubicBezTo>
                    <a:pt x="245" y="1202"/>
                    <a:pt x="246" y="1202"/>
                    <a:pt x="246" y="1202"/>
                  </a:cubicBezTo>
                  <a:cubicBezTo>
                    <a:pt x="247" y="1208"/>
                    <a:pt x="247" y="1214"/>
                    <a:pt x="246" y="1221"/>
                  </a:cubicBezTo>
                  <a:cubicBezTo>
                    <a:pt x="246" y="1224"/>
                    <a:pt x="246" y="1226"/>
                    <a:pt x="246" y="1229"/>
                  </a:cubicBezTo>
                  <a:cubicBezTo>
                    <a:pt x="245" y="1231"/>
                    <a:pt x="245" y="1233"/>
                    <a:pt x="245" y="1235"/>
                  </a:cubicBezTo>
                  <a:cubicBezTo>
                    <a:pt x="245" y="1243"/>
                    <a:pt x="244" y="1252"/>
                    <a:pt x="244" y="1260"/>
                  </a:cubicBezTo>
                  <a:cubicBezTo>
                    <a:pt x="243" y="1266"/>
                    <a:pt x="245" y="1272"/>
                    <a:pt x="245" y="1278"/>
                  </a:cubicBezTo>
                  <a:cubicBezTo>
                    <a:pt x="245" y="1287"/>
                    <a:pt x="247" y="1297"/>
                    <a:pt x="242" y="1306"/>
                  </a:cubicBezTo>
                  <a:cubicBezTo>
                    <a:pt x="242" y="1318"/>
                    <a:pt x="241" y="1329"/>
                    <a:pt x="242" y="1340"/>
                  </a:cubicBezTo>
                  <a:cubicBezTo>
                    <a:pt x="243" y="1354"/>
                    <a:pt x="246" y="1368"/>
                    <a:pt x="246" y="1381"/>
                  </a:cubicBezTo>
                  <a:cubicBezTo>
                    <a:pt x="248" y="1397"/>
                    <a:pt x="252" y="1412"/>
                    <a:pt x="259" y="1426"/>
                  </a:cubicBezTo>
                  <a:cubicBezTo>
                    <a:pt x="263" y="1434"/>
                    <a:pt x="265" y="1441"/>
                    <a:pt x="265" y="1450"/>
                  </a:cubicBezTo>
                  <a:cubicBezTo>
                    <a:pt x="264" y="1452"/>
                    <a:pt x="264" y="1454"/>
                    <a:pt x="264" y="1456"/>
                  </a:cubicBezTo>
                  <a:cubicBezTo>
                    <a:pt x="263" y="1460"/>
                    <a:pt x="263" y="1464"/>
                    <a:pt x="263" y="1468"/>
                  </a:cubicBezTo>
                  <a:cubicBezTo>
                    <a:pt x="264" y="1479"/>
                    <a:pt x="266" y="1490"/>
                    <a:pt x="266" y="1500"/>
                  </a:cubicBezTo>
                  <a:cubicBezTo>
                    <a:pt x="267" y="1509"/>
                    <a:pt x="266" y="1518"/>
                    <a:pt x="266" y="1526"/>
                  </a:cubicBezTo>
                  <a:cubicBezTo>
                    <a:pt x="266" y="1533"/>
                    <a:pt x="267" y="1539"/>
                    <a:pt x="264" y="1545"/>
                  </a:cubicBezTo>
                  <a:cubicBezTo>
                    <a:pt x="263" y="1546"/>
                    <a:pt x="263" y="1549"/>
                    <a:pt x="263" y="1551"/>
                  </a:cubicBezTo>
                  <a:cubicBezTo>
                    <a:pt x="263" y="1554"/>
                    <a:pt x="263" y="1557"/>
                    <a:pt x="262" y="1559"/>
                  </a:cubicBezTo>
                  <a:cubicBezTo>
                    <a:pt x="259" y="1567"/>
                    <a:pt x="265" y="1571"/>
                    <a:pt x="271" y="1573"/>
                  </a:cubicBezTo>
                  <a:cubicBezTo>
                    <a:pt x="283" y="1576"/>
                    <a:pt x="295" y="1577"/>
                    <a:pt x="307" y="1578"/>
                  </a:cubicBezTo>
                  <a:cubicBezTo>
                    <a:pt x="324" y="1578"/>
                    <a:pt x="340" y="1578"/>
                    <a:pt x="357" y="1577"/>
                  </a:cubicBezTo>
                  <a:cubicBezTo>
                    <a:pt x="370" y="1575"/>
                    <a:pt x="383" y="1578"/>
                    <a:pt x="396" y="1578"/>
                  </a:cubicBezTo>
                  <a:cubicBezTo>
                    <a:pt x="396" y="1578"/>
                    <a:pt x="397" y="1579"/>
                    <a:pt x="397" y="1579"/>
                  </a:cubicBezTo>
                  <a:cubicBezTo>
                    <a:pt x="414" y="1582"/>
                    <a:pt x="431" y="1585"/>
                    <a:pt x="448" y="1585"/>
                  </a:cubicBezTo>
                  <a:cubicBezTo>
                    <a:pt x="464" y="1584"/>
                    <a:pt x="480" y="1585"/>
                    <a:pt x="495" y="1584"/>
                  </a:cubicBezTo>
                  <a:cubicBezTo>
                    <a:pt x="503" y="1584"/>
                    <a:pt x="510" y="1583"/>
                    <a:pt x="517" y="1583"/>
                  </a:cubicBezTo>
                  <a:cubicBezTo>
                    <a:pt x="522" y="1582"/>
                    <a:pt x="527" y="1580"/>
                    <a:pt x="531" y="1576"/>
                  </a:cubicBezTo>
                  <a:cubicBezTo>
                    <a:pt x="541" y="1569"/>
                    <a:pt x="548" y="1557"/>
                    <a:pt x="540" y="1547"/>
                  </a:cubicBezTo>
                  <a:cubicBezTo>
                    <a:pt x="538" y="1543"/>
                    <a:pt x="533" y="1537"/>
                    <a:pt x="529" y="15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9189C44C-6FEC-E243-7C10-EF7A376E35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7850" y="2241551"/>
              <a:ext cx="779462" cy="3062288"/>
            </a:xfrm>
            <a:custGeom>
              <a:avLst/>
              <a:gdLst>
                <a:gd name="T0" fmla="*/ 391 w 417"/>
                <a:gd name="T1" fmla="*/ 365 h 1641"/>
                <a:gd name="T2" fmla="*/ 350 w 417"/>
                <a:gd name="T3" fmla="*/ 289 h 1641"/>
                <a:gd name="T4" fmla="*/ 298 w 417"/>
                <a:gd name="T5" fmla="*/ 267 h 1641"/>
                <a:gd name="T6" fmla="*/ 284 w 417"/>
                <a:gd name="T7" fmla="*/ 246 h 1641"/>
                <a:gd name="T8" fmla="*/ 283 w 417"/>
                <a:gd name="T9" fmla="*/ 226 h 1641"/>
                <a:gd name="T10" fmla="*/ 289 w 417"/>
                <a:gd name="T11" fmla="*/ 216 h 1641"/>
                <a:gd name="T12" fmla="*/ 286 w 417"/>
                <a:gd name="T13" fmla="*/ 195 h 1641"/>
                <a:gd name="T14" fmla="*/ 301 w 417"/>
                <a:gd name="T15" fmla="*/ 200 h 1641"/>
                <a:gd name="T16" fmla="*/ 287 w 417"/>
                <a:gd name="T17" fmla="*/ 163 h 1641"/>
                <a:gd name="T18" fmla="*/ 278 w 417"/>
                <a:gd name="T19" fmla="*/ 91 h 1641"/>
                <a:gd name="T20" fmla="*/ 165 w 417"/>
                <a:gd name="T21" fmla="*/ 7 h 1641"/>
                <a:gd name="T22" fmla="*/ 116 w 417"/>
                <a:gd name="T23" fmla="*/ 30 h 1641"/>
                <a:gd name="T24" fmla="*/ 84 w 417"/>
                <a:gd name="T25" fmla="*/ 135 h 1641"/>
                <a:gd name="T26" fmla="*/ 85 w 417"/>
                <a:gd name="T27" fmla="*/ 184 h 1641"/>
                <a:gd name="T28" fmla="*/ 77 w 417"/>
                <a:gd name="T29" fmla="*/ 203 h 1641"/>
                <a:gd name="T30" fmla="*/ 70 w 417"/>
                <a:gd name="T31" fmla="*/ 214 h 1641"/>
                <a:gd name="T32" fmla="*/ 86 w 417"/>
                <a:gd name="T33" fmla="*/ 245 h 1641"/>
                <a:gd name="T34" fmla="*/ 67 w 417"/>
                <a:gd name="T35" fmla="*/ 264 h 1641"/>
                <a:gd name="T36" fmla="*/ 33 w 417"/>
                <a:gd name="T37" fmla="*/ 274 h 1641"/>
                <a:gd name="T38" fmla="*/ 0 w 417"/>
                <a:gd name="T39" fmla="*/ 346 h 1641"/>
                <a:gd name="T40" fmla="*/ 10 w 417"/>
                <a:gd name="T41" fmla="*/ 453 h 1641"/>
                <a:gd name="T42" fmla="*/ 62 w 417"/>
                <a:gd name="T43" fmla="*/ 565 h 1641"/>
                <a:gd name="T44" fmla="*/ 63 w 417"/>
                <a:gd name="T45" fmla="*/ 578 h 1641"/>
                <a:gd name="T46" fmla="*/ 51 w 417"/>
                <a:gd name="T47" fmla="*/ 631 h 1641"/>
                <a:gd name="T48" fmla="*/ 35 w 417"/>
                <a:gd name="T49" fmla="*/ 692 h 1641"/>
                <a:gd name="T50" fmla="*/ 25 w 417"/>
                <a:gd name="T51" fmla="*/ 787 h 1641"/>
                <a:gd name="T52" fmla="*/ 30 w 417"/>
                <a:gd name="T53" fmla="*/ 930 h 1641"/>
                <a:gd name="T54" fmla="*/ 39 w 417"/>
                <a:gd name="T55" fmla="*/ 1011 h 1641"/>
                <a:gd name="T56" fmla="*/ 49 w 417"/>
                <a:gd name="T57" fmla="*/ 1112 h 1641"/>
                <a:gd name="T58" fmla="*/ 70 w 417"/>
                <a:gd name="T59" fmla="*/ 1140 h 1641"/>
                <a:gd name="T60" fmla="*/ 71 w 417"/>
                <a:gd name="T61" fmla="*/ 1238 h 1641"/>
                <a:gd name="T62" fmla="*/ 119 w 417"/>
                <a:gd name="T63" fmla="*/ 1427 h 1641"/>
                <a:gd name="T64" fmla="*/ 124 w 417"/>
                <a:gd name="T65" fmla="*/ 1511 h 1641"/>
                <a:gd name="T66" fmla="*/ 115 w 417"/>
                <a:gd name="T67" fmla="*/ 1581 h 1641"/>
                <a:gd name="T68" fmla="*/ 163 w 417"/>
                <a:gd name="T69" fmla="*/ 1633 h 1641"/>
                <a:gd name="T70" fmla="*/ 188 w 417"/>
                <a:gd name="T71" fmla="*/ 1588 h 1641"/>
                <a:gd name="T72" fmla="*/ 214 w 417"/>
                <a:gd name="T73" fmla="*/ 1583 h 1641"/>
                <a:gd name="T74" fmla="*/ 289 w 417"/>
                <a:gd name="T75" fmla="*/ 1591 h 1641"/>
                <a:gd name="T76" fmla="*/ 304 w 417"/>
                <a:gd name="T77" fmla="*/ 1566 h 1641"/>
                <a:gd name="T78" fmla="*/ 230 w 417"/>
                <a:gd name="T79" fmla="*/ 1491 h 1641"/>
                <a:gd name="T80" fmla="*/ 224 w 417"/>
                <a:gd name="T81" fmla="*/ 1412 h 1641"/>
                <a:gd name="T82" fmla="*/ 287 w 417"/>
                <a:gd name="T83" fmla="*/ 1230 h 1641"/>
                <a:gd name="T84" fmla="*/ 302 w 417"/>
                <a:gd name="T85" fmla="*/ 1163 h 1641"/>
                <a:gd name="T86" fmla="*/ 333 w 417"/>
                <a:gd name="T87" fmla="*/ 1112 h 1641"/>
                <a:gd name="T88" fmla="*/ 339 w 417"/>
                <a:gd name="T89" fmla="*/ 1053 h 1641"/>
                <a:gd name="T90" fmla="*/ 353 w 417"/>
                <a:gd name="T91" fmla="*/ 939 h 1641"/>
                <a:gd name="T92" fmla="*/ 358 w 417"/>
                <a:gd name="T93" fmla="*/ 781 h 1641"/>
                <a:gd name="T94" fmla="*/ 354 w 417"/>
                <a:gd name="T95" fmla="*/ 725 h 1641"/>
                <a:gd name="T96" fmla="*/ 352 w 417"/>
                <a:gd name="T97" fmla="*/ 684 h 1641"/>
                <a:gd name="T98" fmla="*/ 350 w 417"/>
                <a:gd name="T99" fmla="*/ 648 h 1641"/>
                <a:gd name="T100" fmla="*/ 367 w 417"/>
                <a:gd name="T101" fmla="*/ 600 h 1641"/>
                <a:gd name="T102" fmla="*/ 403 w 417"/>
                <a:gd name="T103" fmla="*/ 577 h 1641"/>
                <a:gd name="T104" fmla="*/ 415 w 417"/>
                <a:gd name="T105" fmla="*/ 500 h 1641"/>
                <a:gd name="T106" fmla="*/ 205 w 417"/>
                <a:gd name="T107" fmla="*/ 1152 h 1641"/>
                <a:gd name="T108" fmla="*/ 183 w 417"/>
                <a:gd name="T109" fmla="*/ 1211 h 1641"/>
                <a:gd name="T110" fmla="*/ 184 w 417"/>
                <a:gd name="T111" fmla="*/ 1260 h 1641"/>
                <a:gd name="T112" fmla="*/ 178 w 417"/>
                <a:gd name="T113" fmla="*/ 1293 h 1641"/>
                <a:gd name="T114" fmla="*/ 174 w 417"/>
                <a:gd name="T115" fmla="*/ 1316 h 1641"/>
                <a:gd name="T116" fmla="*/ 171 w 417"/>
                <a:gd name="T117" fmla="*/ 1201 h 1641"/>
                <a:gd name="T118" fmla="*/ 178 w 417"/>
                <a:gd name="T119" fmla="*/ 1146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7" h="1641">
                  <a:moveTo>
                    <a:pt x="410" y="464"/>
                  </a:moveTo>
                  <a:cubicBezTo>
                    <a:pt x="407" y="446"/>
                    <a:pt x="403" y="429"/>
                    <a:pt x="400" y="411"/>
                  </a:cubicBezTo>
                  <a:cubicBezTo>
                    <a:pt x="397" y="396"/>
                    <a:pt x="393" y="380"/>
                    <a:pt x="391" y="365"/>
                  </a:cubicBezTo>
                  <a:cubicBezTo>
                    <a:pt x="387" y="340"/>
                    <a:pt x="377" y="319"/>
                    <a:pt x="366" y="298"/>
                  </a:cubicBezTo>
                  <a:cubicBezTo>
                    <a:pt x="364" y="293"/>
                    <a:pt x="359" y="290"/>
                    <a:pt x="354" y="290"/>
                  </a:cubicBezTo>
                  <a:cubicBezTo>
                    <a:pt x="352" y="290"/>
                    <a:pt x="351" y="290"/>
                    <a:pt x="350" y="289"/>
                  </a:cubicBezTo>
                  <a:cubicBezTo>
                    <a:pt x="340" y="287"/>
                    <a:pt x="331" y="285"/>
                    <a:pt x="320" y="283"/>
                  </a:cubicBezTo>
                  <a:cubicBezTo>
                    <a:pt x="315" y="279"/>
                    <a:pt x="308" y="275"/>
                    <a:pt x="302" y="271"/>
                  </a:cubicBezTo>
                  <a:cubicBezTo>
                    <a:pt x="300" y="270"/>
                    <a:pt x="299" y="269"/>
                    <a:pt x="298" y="267"/>
                  </a:cubicBezTo>
                  <a:cubicBezTo>
                    <a:pt x="303" y="267"/>
                    <a:pt x="307" y="266"/>
                    <a:pt x="311" y="266"/>
                  </a:cubicBezTo>
                  <a:cubicBezTo>
                    <a:pt x="304" y="263"/>
                    <a:pt x="297" y="259"/>
                    <a:pt x="290" y="256"/>
                  </a:cubicBezTo>
                  <a:cubicBezTo>
                    <a:pt x="290" y="251"/>
                    <a:pt x="287" y="249"/>
                    <a:pt x="284" y="246"/>
                  </a:cubicBezTo>
                  <a:cubicBezTo>
                    <a:pt x="282" y="243"/>
                    <a:pt x="279" y="241"/>
                    <a:pt x="277" y="238"/>
                  </a:cubicBezTo>
                  <a:cubicBezTo>
                    <a:pt x="282" y="241"/>
                    <a:pt x="287" y="238"/>
                    <a:pt x="292" y="238"/>
                  </a:cubicBezTo>
                  <a:cubicBezTo>
                    <a:pt x="289" y="234"/>
                    <a:pt x="286" y="230"/>
                    <a:pt x="283" y="226"/>
                  </a:cubicBezTo>
                  <a:cubicBezTo>
                    <a:pt x="277" y="221"/>
                    <a:pt x="275" y="214"/>
                    <a:pt x="275" y="206"/>
                  </a:cubicBezTo>
                  <a:cubicBezTo>
                    <a:pt x="275" y="204"/>
                    <a:pt x="276" y="203"/>
                    <a:pt x="277" y="200"/>
                  </a:cubicBezTo>
                  <a:cubicBezTo>
                    <a:pt x="280" y="207"/>
                    <a:pt x="282" y="211"/>
                    <a:pt x="289" y="216"/>
                  </a:cubicBezTo>
                  <a:cubicBezTo>
                    <a:pt x="286" y="211"/>
                    <a:pt x="285" y="208"/>
                    <a:pt x="283" y="205"/>
                  </a:cubicBezTo>
                  <a:cubicBezTo>
                    <a:pt x="287" y="203"/>
                    <a:pt x="285" y="200"/>
                    <a:pt x="285" y="197"/>
                  </a:cubicBezTo>
                  <a:cubicBezTo>
                    <a:pt x="284" y="197"/>
                    <a:pt x="285" y="196"/>
                    <a:pt x="286" y="195"/>
                  </a:cubicBezTo>
                  <a:cubicBezTo>
                    <a:pt x="287" y="196"/>
                    <a:pt x="288" y="197"/>
                    <a:pt x="288" y="198"/>
                  </a:cubicBezTo>
                  <a:cubicBezTo>
                    <a:pt x="289" y="198"/>
                    <a:pt x="290" y="197"/>
                    <a:pt x="291" y="197"/>
                  </a:cubicBezTo>
                  <a:cubicBezTo>
                    <a:pt x="294" y="198"/>
                    <a:pt x="296" y="203"/>
                    <a:pt x="301" y="200"/>
                  </a:cubicBezTo>
                  <a:cubicBezTo>
                    <a:pt x="296" y="191"/>
                    <a:pt x="291" y="182"/>
                    <a:pt x="288" y="173"/>
                  </a:cubicBezTo>
                  <a:cubicBezTo>
                    <a:pt x="289" y="173"/>
                    <a:pt x="290" y="172"/>
                    <a:pt x="291" y="172"/>
                  </a:cubicBezTo>
                  <a:cubicBezTo>
                    <a:pt x="289" y="168"/>
                    <a:pt x="288" y="165"/>
                    <a:pt x="287" y="163"/>
                  </a:cubicBezTo>
                  <a:cubicBezTo>
                    <a:pt x="287" y="161"/>
                    <a:pt x="288" y="159"/>
                    <a:pt x="288" y="158"/>
                  </a:cubicBezTo>
                  <a:cubicBezTo>
                    <a:pt x="288" y="155"/>
                    <a:pt x="287" y="152"/>
                    <a:pt x="288" y="149"/>
                  </a:cubicBezTo>
                  <a:cubicBezTo>
                    <a:pt x="289" y="129"/>
                    <a:pt x="284" y="110"/>
                    <a:pt x="278" y="91"/>
                  </a:cubicBezTo>
                  <a:cubicBezTo>
                    <a:pt x="271" y="70"/>
                    <a:pt x="259" y="52"/>
                    <a:pt x="244" y="36"/>
                  </a:cubicBezTo>
                  <a:cubicBezTo>
                    <a:pt x="227" y="18"/>
                    <a:pt x="205" y="8"/>
                    <a:pt x="181" y="2"/>
                  </a:cubicBezTo>
                  <a:cubicBezTo>
                    <a:pt x="176" y="1"/>
                    <a:pt x="169" y="0"/>
                    <a:pt x="165" y="7"/>
                  </a:cubicBezTo>
                  <a:cubicBezTo>
                    <a:pt x="163" y="9"/>
                    <a:pt x="160" y="10"/>
                    <a:pt x="157" y="8"/>
                  </a:cubicBezTo>
                  <a:cubicBezTo>
                    <a:pt x="151" y="5"/>
                    <a:pt x="145" y="6"/>
                    <a:pt x="140" y="9"/>
                  </a:cubicBezTo>
                  <a:cubicBezTo>
                    <a:pt x="131" y="14"/>
                    <a:pt x="121" y="20"/>
                    <a:pt x="116" y="30"/>
                  </a:cubicBezTo>
                  <a:cubicBezTo>
                    <a:pt x="115" y="32"/>
                    <a:pt x="113" y="34"/>
                    <a:pt x="111" y="37"/>
                  </a:cubicBezTo>
                  <a:cubicBezTo>
                    <a:pt x="104" y="49"/>
                    <a:pt x="97" y="61"/>
                    <a:pt x="93" y="74"/>
                  </a:cubicBezTo>
                  <a:cubicBezTo>
                    <a:pt x="85" y="94"/>
                    <a:pt x="85" y="114"/>
                    <a:pt x="84" y="135"/>
                  </a:cubicBezTo>
                  <a:cubicBezTo>
                    <a:pt x="83" y="138"/>
                    <a:pt x="85" y="142"/>
                    <a:pt x="85" y="145"/>
                  </a:cubicBezTo>
                  <a:cubicBezTo>
                    <a:pt x="85" y="156"/>
                    <a:pt x="85" y="168"/>
                    <a:pt x="85" y="180"/>
                  </a:cubicBezTo>
                  <a:cubicBezTo>
                    <a:pt x="85" y="181"/>
                    <a:pt x="85" y="183"/>
                    <a:pt x="85" y="184"/>
                  </a:cubicBezTo>
                  <a:cubicBezTo>
                    <a:pt x="81" y="190"/>
                    <a:pt x="78" y="196"/>
                    <a:pt x="75" y="203"/>
                  </a:cubicBezTo>
                  <a:cubicBezTo>
                    <a:pt x="75" y="203"/>
                    <a:pt x="75" y="203"/>
                    <a:pt x="75" y="204"/>
                  </a:cubicBezTo>
                  <a:cubicBezTo>
                    <a:pt x="76" y="204"/>
                    <a:pt x="77" y="204"/>
                    <a:pt x="77" y="203"/>
                  </a:cubicBezTo>
                  <a:cubicBezTo>
                    <a:pt x="78" y="203"/>
                    <a:pt x="79" y="203"/>
                    <a:pt x="80" y="202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7" y="206"/>
                    <a:pt x="74" y="210"/>
                    <a:pt x="70" y="214"/>
                  </a:cubicBezTo>
                  <a:cubicBezTo>
                    <a:pt x="74" y="214"/>
                    <a:pt x="76" y="214"/>
                    <a:pt x="77" y="215"/>
                  </a:cubicBezTo>
                  <a:cubicBezTo>
                    <a:pt x="82" y="219"/>
                    <a:pt x="80" y="223"/>
                    <a:pt x="78" y="228"/>
                  </a:cubicBezTo>
                  <a:cubicBezTo>
                    <a:pt x="84" y="232"/>
                    <a:pt x="83" y="239"/>
                    <a:pt x="86" y="245"/>
                  </a:cubicBezTo>
                  <a:cubicBezTo>
                    <a:pt x="85" y="246"/>
                    <a:pt x="83" y="249"/>
                    <a:pt x="81" y="251"/>
                  </a:cubicBezTo>
                  <a:cubicBezTo>
                    <a:pt x="81" y="253"/>
                    <a:pt x="81" y="255"/>
                    <a:pt x="82" y="257"/>
                  </a:cubicBezTo>
                  <a:cubicBezTo>
                    <a:pt x="77" y="261"/>
                    <a:pt x="72" y="263"/>
                    <a:pt x="67" y="264"/>
                  </a:cubicBezTo>
                  <a:cubicBezTo>
                    <a:pt x="61" y="265"/>
                    <a:pt x="56" y="262"/>
                    <a:pt x="51" y="258"/>
                  </a:cubicBezTo>
                  <a:cubicBezTo>
                    <a:pt x="52" y="262"/>
                    <a:pt x="53" y="267"/>
                    <a:pt x="54" y="271"/>
                  </a:cubicBezTo>
                  <a:cubicBezTo>
                    <a:pt x="47" y="272"/>
                    <a:pt x="40" y="274"/>
                    <a:pt x="33" y="274"/>
                  </a:cubicBezTo>
                  <a:cubicBezTo>
                    <a:pt x="25" y="275"/>
                    <a:pt x="20" y="278"/>
                    <a:pt x="17" y="285"/>
                  </a:cubicBezTo>
                  <a:cubicBezTo>
                    <a:pt x="12" y="296"/>
                    <a:pt x="7" y="307"/>
                    <a:pt x="4" y="318"/>
                  </a:cubicBezTo>
                  <a:cubicBezTo>
                    <a:pt x="2" y="327"/>
                    <a:pt x="1" y="337"/>
                    <a:pt x="0" y="346"/>
                  </a:cubicBezTo>
                  <a:cubicBezTo>
                    <a:pt x="0" y="356"/>
                    <a:pt x="2" y="365"/>
                    <a:pt x="2" y="374"/>
                  </a:cubicBezTo>
                  <a:cubicBezTo>
                    <a:pt x="2" y="385"/>
                    <a:pt x="2" y="396"/>
                    <a:pt x="2" y="407"/>
                  </a:cubicBezTo>
                  <a:cubicBezTo>
                    <a:pt x="2" y="423"/>
                    <a:pt x="4" y="438"/>
                    <a:pt x="10" y="453"/>
                  </a:cubicBezTo>
                  <a:cubicBezTo>
                    <a:pt x="15" y="469"/>
                    <a:pt x="21" y="484"/>
                    <a:pt x="28" y="499"/>
                  </a:cubicBezTo>
                  <a:cubicBezTo>
                    <a:pt x="35" y="516"/>
                    <a:pt x="45" y="531"/>
                    <a:pt x="56" y="546"/>
                  </a:cubicBezTo>
                  <a:cubicBezTo>
                    <a:pt x="61" y="551"/>
                    <a:pt x="63" y="558"/>
                    <a:pt x="62" y="565"/>
                  </a:cubicBezTo>
                  <a:cubicBezTo>
                    <a:pt x="61" y="567"/>
                    <a:pt x="61" y="569"/>
                    <a:pt x="62" y="571"/>
                  </a:cubicBezTo>
                  <a:cubicBezTo>
                    <a:pt x="62" y="572"/>
                    <a:pt x="63" y="573"/>
                    <a:pt x="63" y="575"/>
                  </a:cubicBezTo>
                  <a:cubicBezTo>
                    <a:pt x="63" y="576"/>
                    <a:pt x="63" y="577"/>
                    <a:pt x="63" y="578"/>
                  </a:cubicBezTo>
                  <a:cubicBezTo>
                    <a:pt x="63" y="581"/>
                    <a:pt x="62" y="583"/>
                    <a:pt x="61" y="586"/>
                  </a:cubicBezTo>
                  <a:cubicBezTo>
                    <a:pt x="58" y="594"/>
                    <a:pt x="57" y="603"/>
                    <a:pt x="55" y="611"/>
                  </a:cubicBezTo>
                  <a:cubicBezTo>
                    <a:pt x="53" y="618"/>
                    <a:pt x="51" y="624"/>
                    <a:pt x="51" y="631"/>
                  </a:cubicBezTo>
                  <a:cubicBezTo>
                    <a:pt x="51" y="639"/>
                    <a:pt x="49" y="646"/>
                    <a:pt x="44" y="652"/>
                  </a:cubicBezTo>
                  <a:cubicBezTo>
                    <a:pt x="38" y="662"/>
                    <a:pt x="35" y="673"/>
                    <a:pt x="33" y="684"/>
                  </a:cubicBezTo>
                  <a:cubicBezTo>
                    <a:pt x="33" y="686"/>
                    <a:pt x="34" y="689"/>
                    <a:pt x="35" y="692"/>
                  </a:cubicBezTo>
                  <a:cubicBezTo>
                    <a:pt x="35" y="694"/>
                    <a:pt x="36" y="696"/>
                    <a:pt x="35" y="698"/>
                  </a:cubicBezTo>
                  <a:cubicBezTo>
                    <a:pt x="31" y="713"/>
                    <a:pt x="28" y="728"/>
                    <a:pt x="28" y="744"/>
                  </a:cubicBezTo>
                  <a:cubicBezTo>
                    <a:pt x="27" y="758"/>
                    <a:pt x="25" y="772"/>
                    <a:pt x="25" y="787"/>
                  </a:cubicBezTo>
                  <a:cubicBezTo>
                    <a:pt x="25" y="801"/>
                    <a:pt x="25" y="815"/>
                    <a:pt x="26" y="829"/>
                  </a:cubicBezTo>
                  <a:cubicBezTo>
                    <a:pt x="27" y="854"/>
                    <a:pt x="26" y="879"/>
                    <a:pt x="28" y="904"/>
                  </a:cubicBezTo>
                  <a:cubicBezTo>
                    <a:pt x="29" y="912"/>
                    <a:pt x="29" y="921"/>
                    <a:pt x="30" y="930"/>
                  </a:cubicBezTo>
                  <a:cubicBezTo>
                    <a:pt x="30" y="935"/>
                    <a:pt x="31" y="940"/>
                    <a:pt x="32" y="945"/>
                  </a:cubicBezTo>
                  <a:cubicBezTo>
                    <a:pt x="33" y="955"/>
                    <a:pt x="35" y="965"/>
                    <a:pt x="36" y="975"/>
                  </a:cubicBezTo>
                  <a:cubicBezTo>
                    <a:pt x="37" y="987"/>
                    <a:pt x="38" y="999"/>
                    <a:pt x="39" y="1011"/>
                  </a:cubicBezTo>
                  <a:cubicBezTo>
                    <a:pt x="41" y="1024"/>
                    <a:pt x="42" y="1038"/>
                    <a:pt x="43" y="1052"/>
                  </a:cubicBezTo>
                  <a:cubicBezTo>
                    <a:pt x="43" y="1064"/>
                    <a:pt x="43" y="1075"/>
                    <a:pt x="43" y="1087"/>
                  </a:cubicBezTo>
                  <a:cubicBezTo>
                    <a:pt x="42" y="1096"/>
                    <a:pt x="43" y="1104"/>
                    <a:pt x="49" y="1112"/>
                  </a:cubicBezTo>
                  <a:cubicBezTo>
                    <a:pt x="52" y="1116"/>
                    <a:pt x="55" y="1119"/>
                    <a:pt x="59" y="1120"/>
                  </a:cubicBezTo>
                  <a:cubicBezTo>
                    <a:pt x="63" y="1121"/>
                    <a:pt x="67" y="1123"/>
                    <a:pt x="70" y="1125"/>
                  </a:cubicBezTo>
                  <a:cubicBezTo>
                    <a:pt x="70" y="1131"/>
                    <a:pt x="71" y="1135"/>
                    <a:pt x="70" y="1140"/>
                  </a:cubicBezTo>
                  <a:cubicBezTo>
                    <a:pt x="69" y="1150"/>
                    <a:pt x="67" y="1160"/>
                    <a:pt x="67" y="1170"/>
                  </a:cubicBezTo>
                  <a:cubicBezTo>
                    <a:pt x="67" y="1186"/>
                    <a:pt x="68" y="1203"/>
                    <a:pt x="69" y="1219"/>
                  </a:cubicBezTo>
                  <a:cubicBezTo>
                    <a:pt x="69" y="1225"/>
                    <a:pt x="70" y="1232"/>
                    <a:pt x="71" y="1238"/>
                  </a:cubicBezTo>
                  <a:cubicBezTo>
                    <a:pt x="76" y="1264"/>
                    <a:pt x="80" y="1290"/>
                    <a:pt x="87" y="1316"/>
                  </a:cubicBezTo>
                  <a:cubicBezTo>
                    <a:pt x="94" y="1342"/>
                    <a:pt x="101" y="1368"/>
                    <a:pt x="108" y="1393"/>
                  </a:cubicBezTo>
                  <a:cubicBezTo>
                    <a:pt x="111" y="1405"/>
                    <a:pt x="116" y="1416"/>
                    <a:pt x="119" y="1427"/>
                  </a:cubicBezTo>
                  <a:cubicBezTo>
                    <a:pt x="124" y="1441"/>
                    <a:pt x="127" y="1454"/>
                    <a:pt x="126" y="1469"/>
                  </a:cubicBezTo>
                  <a:cubicBezTo>
                    <a:pt x="125" y="1474"/>
                    <a:pt x="125" y="1480"/>
                    <a:pt x="126" y="1486"/>
                  </a:cubicBezTo>
                  <a:cubicBezTo>
                    <a:pt x="127" y="1494"/>
                    <a:pt x="126" y="1502"/>
                    <a:pt x="124" y="1511"/>
                  </a:cubicBezTo>
                  <a:cubicBezTo>
                    <a:pt x="123" y="1518"/>
                    <a:pt x="122" y="1527"/>
                    <a:pt x="121" y="1535"/>
                  </a:cubicBezTo>
                  <a:cubicBezTo>
                    <a:pt x="120" y="1539"/>
                    <a:pt x="120" y="1543"/>
                    <a:pt x="119" y="1547"/>
                  </a:cubicBezTo>
                  <a:cubicBezTo>
                    <a:pt x="118" y="1559"/>
                    <a:pt x="116" y="1570"/>
                    <a:pt x="115" y="1581"/>
                  </a:cubicBezTo>
                  <a:cubicBezTo>
                    <a:pt x="114" y="1593"/>
                    <a:pt x="114" y="1605"/>
                    <a:pt x="122" y="1614"/>
                  </a:cubicBezTo>
                  <a:cubicBezTo>
                    <a:pt x="127" y="1619"/>
                    <a:pt x="132" y="1625"/>
                    <a:pt x="137" y="1629"/>
                  </a:cubicBezTo>
                  <a:cubicBezTo>
                    <a:pt x="145" y="1635"/>
                    <a:pt x="153" y="1641"/>
                    <a:pt x="163" y="1633"/>
                  </a:cubicBezTo>
                  <a:cubicBezTo>
                    <a:pt x="163" y="1633"/>
                    <a:pt x="163" y="1632"/>
                    <a:pt x="163" y="1632"/>
                  </a:cubicBezTo>
                  <a:cubicBezTo>
                    <a:pt x="172" y="1630"/>
                    <a:pt x="177" y="1624"/>
                    <a:pt x="181" y="1616"/>
                  </a:cubicBezTo>
                  <a:cubicBezTo>
                    <a:pt x="186" y="1607"/>
                    <a:pt x="188" y="1598"/>
                    <a:pt x="188" y="1588"/>
                  </a:cubicBezTo>
                  <a:cubicBezTo>
                    <a:pt x="188" y="1585"/>
                    <a:pt x="188" y="1581"/>
                    <a:pt x="188" y="1577"/>
                  </a:cubicBezTo>
                  <a:cubicBezTo>
                    <a:pt x="195" y="1582"/>
                    <a:pt x="202" y="1583"/>
                    <a:pt x="210" y="1583"/>
                  </a:cubicBezTo>
                  <a:cubicBezTo>
                    <a:pt x="211" y="1583"/>
                    <a:pt x="213" y="1583"/>
                    <a:pt x="214" y="1583"/>
                  </a:cubicBezTo>
                  <a:cubicBezTo>
                    <a:pt x="225" y="1585"/>
                    <a:pt x="237" y="1587"/>
                    <a:pt x="248" y="1588"/>
                  </a:cubicBezTo>
                  <a:cubicBezTo>
                    <a:pt x="255" y="1589"/>
                    <a:pt x="261" y="1589"/>
                    <a:pt x="268" y="1590"/>
                  </a:cubicBezTo>
                  <a:cubicBezTo>
                    <a:pt x="275" y="1590"/>
                    <a:pt x="282" y="1592"/>
                    <a:pt x="289" y="1591"/>
                  </a:cubicBezTo>
                  <a:cubicBezTo>
                    <a:pt x="293" y="1591"/>
                    <a:pt x="296" y="1589"/>
                    <a:pt x="299" y="1588"/>
                  </a:cubicBezTo>
                  <a:cubicBezTo>
                    <a:pt x="302" y="1586"/>
                    <a:pt x="305" y="1584"/>
                    <a:pt x="308" y="1582"/>
                  </a:cubicBezTo>
                  <a:cubicBezTo>
                    <a:pt x="315" y="1577"/>
                    <a:pt x="312" y="1568"/>
                    <a:pt x="304" y="1566"/>
                  </a:cubicBezTo>
                  <a:cubicBezTo>
                    <a:pt x="290" y="1563"/>
                    <a:pt x="277" y="1557"/>
                    <a:pt x="265" y="1549"/>
                  </a:cubicBezTo>
                  <a:cubicBezTo>
                    <a:pt x="258" y="1545"/>
                    <a:pt x="255" y="1539"/>
                    <a:pt x="250" y="1533"/>
                  </a:cubicBezTo>
                  <a:cubicBezTo>
                    <a:pt x="239" y="1521"/>
                    <a:pt x="236" y="1506"/>
                    <a:pt x="230" y="1491"/>
                  </a:cubicBezTo>
                  <a:cubicBezTo>
                    <a:pt x="228" y="1484"/>
                    <a:pt x="225" y="1478"/>
                    <a:pt x="222" y="1471"/>
                  </a:cubicBezTo>
                  <a:cubicBezTo>
                    <a:pt x="217" y="1456"/>
                    <a:pt x="221" y="1442"/>
                    <a:pt x="221" y="1427"/>
                  </a:cubicBezTo>
                  <a:cubicBezTo>
                    <a:pt x="222" y="1422"/>
                    <a:pt x="223" y="1417"/>
                    <a:pt x="224" y="1412"/>
                  </a:cubicBezTo>
                  <a:cubicBezTo>
                    <a:pt x="230" y="1392"/>
                    <a:pt x="237" y="1373"/>
                    <a:pt x="244" y="1354"/>
                  </a:cubicBezTo>
                  <a:cubicBezTo>
                    <a:pt x="249" y="1338"/>
                    <a:pt x="255" y="1322"/>
                    <a:pt x="261" y="1307"/>
                  </a:cubicBezTo>
                  <a:cubicBezTo>
                    <a:pt x="271" y="1282"/>
                    <a:pt x="280" y="1256"/>
                    <a:pt x="287" y="1230"/>
                  </a:cubicBezTo>
                  <a:cubicBezTo>
                    <a:pt x="290" y="1218"/>
                    <a:pt x="292" y="1205"/>
                    <a:pt x="294" y="1192"/>
                  </a:cubicBezTo>
                  <a:cubicBezTo>
                    <a:pt x="296" y="1184"/>
                    <a:pt x="296" y="1175"/>
                    <a:pt x="301" y="1167"/>
                  </a:cubicBezTo>
                  <a:cubicBezTo>
                    <a:pt x="302" y="1166"/>
                    <a:pt x="302" y="1164"/>
                    <a:pt x="302" y="1163"/>
                  </a:cubicBezTo>
                  <a:cubicBezTo>
                    <a:pt x="307" y="1151"/>
                    <a:pt x="312" y="1139"/>
                    <a:pt x="316" y="1128"/>
                  </a:cubicBezTo>
                  <a:cubicBezTo>
                    <a:pt x="321" y="1126"/>
                    <a:pt x="324" y="1124"/>
                    <a:pt x="328" y="1122"/>
                  </a:cubicBezTo>
                  <a:cubicBezTo>
                    <a:pt x="332" y="1120"/>
                    <a:pt x="334" y="1117"/>
                    <a:pt x="333" y="1112"/>
                  </a:cubicBezTo>
                  <a:cubicBezTo>
                    <a:pt x="333" y="1109"/>
                    <a:pt x="333" y="1106"/>
                    <a:pt x="334" y="1103"/>
                  </a:cubicBezTo>
                  <a:cubicBezTo>
                    <a:pt x="335" y="1094"/>
                    <a:pt x="336" y="1084"/>
                    <a:pt x="337" y="1074"/>
                  </a:cubicBezTo>
                  <a:cubicBezTo>
                    <a:pt x="337" y="1067"/>
                    <a:pt x="338" y="1060"/>
                    <a:pt x="339" y="1053"/>
                  </a:cubicBezTo>
                  <a:cubicBezTo>
                    <a:pt x="340" y="1042"/>
                    <a:pt x="342" y="1032"/>
                    <a:pt x="343" y="1022"/>
                  </a:cubicBezTo>
                  <a:cubicBezTo>
                    <a:pt x="344" y="1011"/>
                    <a:pt x="345" y="1001"/>
                    <a:pt x="347" y="990"/>
                  </a:cubicBezTo>
                  <a:cubicBezTo>
                    <a:pt x="349" y="973"/>
                    <a:pt x="351" y="956"/>
                    <a:pt x="353" y="939"/>
                  </a:cubicBezTo>
                  <a:cubicBezTo>
                    <a:pt x="354" y="926"/>
                    <a:pt x="356" y="913"/>
                    <a:pt x="356" y="899"/>
                  </a:cubicBezTo>
                  <a:cubicBezTo>
                    <a:pt x="356" y="881"/>
                    <a:pt x="358" y="863"/>
                    <a:pt x="359" y="846"/>
                  </a:cubicBezTo>
                  <a:cubicBezTo>
                    <a:pt x="360" y="824"/>
                    <a:pt x="358" y="802"/>
                    <a:pt x="358" y="781"/>
                  </a:cubicBezTo>
                  <a:cubicBezTo>
                    <a:pt x="358" y="780"/>
                    <a:pt x="358" y="780"/>
                    <a:pt x="358" y="780"/>
                  </a:cubicBezTo>
                  <a:cubicBezTo>
                    <a:pt x="357" y="766"/>
                    <a:pt x="356" y="753"/>
                    <a:pt x="355" y="739"/>
                  </a:cubicBezTo>
                  <a:cubicBezTo>
                    <a:pt x="354" y="735"/>
                    <a:pt x="355" y="729"/>
                    <a:pt x="354" y="725"/>
                  </a:cubicBezTo>
                  <a:cubicBezTo>
                    <a:pt x="353" y="719"/>
                    <a:pt x="352" y="712"/>
                    <a:pt x="351" y="706"/>
                  </a:cubicBezTo>
                  <a:cubicBezTo>
                    <a:pt x="351" y="704"/>
                    <a:pt x="350" y="701"/>
                    <a:pt x="349" y="698"/>
                  </a:cubicBezTo>
                  <a:cubicBezTo>
                    <a:pt x="348" y="693"/>
                    <a:pt x="347" y="687"/>
                    <a:pt x="352" y="684"/>
                  </a:cubicBezTo>
                  <a:cubicBezTo>
                    <a:pt x="352" y="684"/>
                    <a:pt x="356" y="682"/>
                    <a:pt x="356" y="681"/>
                  </a:cubicBezTo>
                  <a:cubicBezTo>
                    <a:pt x="356" y="679"/>
                    <a:pt x="356" y="677"/>
                    <a:pt x="356" y="676"/>
                  </a:cubicBezTo>
                  <a:cubicBezTo>
                    <a:pt x="354" y="667"/>
                    <a:pt x="353" y="657"/>
                    <a:pt x="350" y="648"/>
                  </a:cubicBezTo>
                  <a:cubicBezTo>
                    <a:pt x="345" y="635"/>
                    <a:pt x="342" y="621"/>
                    <a:pt x="341" y="606"/>
                  </a:cubicBezTo>
                  <a:cubicBezTo>
                    <a:pt x="348" y="602"/>
                    <a:pt x="356" y="602"/>
                    <a:pt x="364" y="600"/>
                  </a:cubicBezTo>
                  <a:cubicBezTo>
                    <a:pt x="365" y="599"/>
                    <a:pt x="366" y="600"/>
                    <a:pt x="367" y="600"/>
                  </a:cubicBezTo>
                  <a:cubicBezTo>
                    <a:pt x="370" y="601"/>
                    <a:pt x="373" y="601"/>
                    <a:pt x="377" y="600"/>
                  </a:cubicBezTo>
                  <a:cubicBezTo>
                    <a:pt x="384" y="599"/>
                    <a:pt x="388" y="594"/>
                    <a:pt x="394" y="591"/>
                  </a:cubicBezTo>
                  <a:cubicBezTo>
                    <a:pt x="399" y="588"/>
                    <a:pt x="402" y="583"/>
                    <a:pt x="403" y="577"/>
                  </a:cubicBezTo>
                  <a:cubicBezTo>
                    <a:pt x="405" y="571"/>
                    <a:pt x="406" y="566"/>
                    <a:pt x="406" y="561"/>
                  </a:cubicBezTo>
                  <a:cubicBezTo>
                    <a:pt x="408" y="546"/>
                    <a:pt x="412" y="531"/>
                    <a:pt x="412" y="515"/>
                  </a:cubicBezTo>
                  <a:cubicBezTo>
                    <a:pt x="412" y="510"/>
                    <a:pt x="413" y="505"/>
                    <a:pt x="415" y="500"/>
                  </a:cubicBezTo>
                  <a:cubicBezTo>
                    <a:pt x="417" y="495"/>
                    <a:pt x="417" y="490"/>
                    <a:pt x="416" y="485"/>
                  </a:cubicBezTo>
                  <a:cubicBezTo>
                    <a:pt x="414" y="478"/>
                    <a:pt x="412" y="471"/>
                    <a:pt x="410" y="464"/>
                  </a:cubicBezTo>
                  <a:close/>
                  <a:moveTo>
                    <a:pt x="205" y="1152"/>
                  </a:moveTo>
                  <a:cubicBezTo>
                    <a:pt x="202" y="1158"/>
                    <a:pt x="199" y="1165"/>
                    <a:pt x="196" y="1171"/>
                  </a:cubicBezTo>
                  <a:cubicBezTo>
                    <a:pt x="194" y="1176"/>
                    <a:pt x="191" y="1180"/>
                    <a:pt x="190" y="1185"/>
                  </a:cubicBezTo>
                  <a:cubicBezTo>
                    <a:pt x="188" y="1193"/>
                    <a:pt x="186" y="1202"/>
                    <a:pt x="183" y="1211"/>
                  </a:cubicBezTo>
                  <a:cubicBezTo>
                    <a:pt x="183" y="1212"/>
                    <a:pt x="183" y="1214"/>
                    <a:pt x="183" y="1215"/>
                  </a:cubicBezTo>
                  <a:cubicBezTo>
                    <a:pt x="184" y="1222"/>
                    <a:pt x="185" y="1229"/>
                    <a:pt x="183" y="1236"/>
                  </a:cubicBezTo>
                  <a:cubicBezTo>
                    <a:pt x="181" y="1243"/>
                    <a:pt x="183" y="1252"/>
                    <a:pt x="184" y="1260"/>
                  </a:cubicBezTo>
                  <a:cubicBezTo>
                    <a:pt x="185" y="1266"/>
                    <a:pt x="185" y="1266"/>
                    <a:pt x="180" y="1272"/>
                  </a:cubicBezTo>
                  <a:cubicBezTo>
                    <a:pt x="180" y="1276"/>
                    <a:pt x="180" y="1280"/>
                    <a:pt x="180" y="1283"/>
                  </a:cubicBezTo>
                  <a:cubicBezTo>
                    <a:pt x="180" y="1287"/>
                    <a:pt x="180" y="1290"/>
                    <a:pt x="178" y="1293"/>
                  </a:cubicBezTo>
                  <a:cubicBezTo>
                    <a:pt x="177" y="1294"/>
                    <a:pt x="177" y="1297"/>
                    <a:pt x="177" y="1299"/>
                  </a:cubicBezTo>
                  <a:cubicBezTo>
                    <a:pt x="176" y="1303"/>
                    <a:pt x="177" y="1307"/>
                    <a:pt x="176" y="1311"/>
                  </a:cubicBezTo>
                  <a:cubicBezTo>
                    <a:pt x="176" y="1313"/>
                    <a:pt x="176" y="1314"/>
                    <a:pt x="174" y="1316"/>
                  </a:cubicBezTo>
                  <a:cubicBezTo>
                    <a:pt x="174" y="1314"/>
                    <a:pt x="173" y="1312"/>
                    <a:pt x="173" y="1309"/>
                  </a:cubicBezTo>
                  <a:cubicBezTo>
                    <a:pt x="173" y="1277"/>
                    <a:pt x="173" y="1245"/>
                    <a:pt x="173" y="1212"/>
                  </a:cubicBezTo>
                  <a:cubicBezTo>
                    <a:pt x="173" y="1208"/>
                    <a:pt x="174" y="1204"/>
                    <a:pt x="171" y="1201"/>
                  </a:cubicBezTo>
                  <a:cubicBezTo>
                    <a:pt x="170" y="1200"/>
                    <a:pt x="170" y="1198"/>
                    <a:pt x="170" y="1197"/>
                  </a:cubicBezTo>
                  <a:cubicBezTo>
                    <a:pt x="170" y="1182"/>
                    <a:pt x="170" y="1168"/>
                    <a:pt x="170" y="1153"/>
                  </a:cubicBezTo>
                  <a:cubicBezTo>
                    <a:pt x="172" y="1151"/>
                    <a:pt x="175" y="1149"/>
                    <a:pt x="178" y="1146"/>
                  </a:cubicBezTo>
                  <a:cubicBezTo>
                    <a:pt x="186" y="1146"/>
                    <a:pt x="195" y="1146"/>
                    <a:pt x="204" y="1146"/>
                  </a:cubicBezTo>
                  <a:cubicBezTo>
                    <a:pt x="206" y="1148"/>
                    <a:pt x="206" y="1150"/>
                    <a:pt x="205" y="11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14E4A0F0-972F-77DE-70F8-0DF8EB3FE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5088" y="2212976"/>
              <a:ext cx="811212" cy="3089275"/>
            </a:xfrm>
            <a:custGeom>
              <a:avLst/>
              <a:gdLst>
                <a:gd name="T0" fmla="*/ 8 w 434"/>
                <a:gd name="T1" fmla="*/ 537 h 1655"/>
                <a:gd name="T2" fmla="*/ 16 w 434"/>
                <a:gd name="T3" fmla="*/ 605 h 1655"/>
                <a:gd name="T4" fmla="*/ 29 w 434"/>
                <a:gd name="T5" fmla="*/ 687 h 1655"/>
                <a:gd name="T6" fmla="*/ 32 w 434"/>
                <a:gd name="T7" fmla="*/ 745 h 1655"/>
                <a:gd name="T8" fmla="*/ 39 w 434"/>
                <a:gd name="T9" fmla="*/ 790 h 1655"/>
                <a:gd name="T10" fmla="*/ 47 w 434"/>
                <a:gd name="T11" fmla="*/ 864 h 1655"/>
                <a:gd name="T12" fmla="*/ 81 w 434"/>
                <a:gd name="T13" fmla="*/ 1016 h 1655"/>
                <a:gd name="T14" fmla="*/ 99 w 434"/>
                <a:gd name="T15" fmla="*/ 1114 h 1655"/>
                <a:gd name="T16" fmla="*/ 121 w 434"/>
                <a:gd name="T17" fmla="*/ 1235 h 1655"/>
                <a:gd name="T18" fmla="*/ 135 w 434"/>
                <a:gd name="T19" fmla="*/ 1327 h 1655"/>
                <a:gd name="T20" fmla="*/ 130 w 434"/>
                <a:gd name="T21" fmla="*/ 1488 h 1655"/>
                <a:gd name="T22" fmla="*/ 118 w 434"/>
                <a:gd name="T23" fmla="*/ 1520 h 1655"/>
                <a:gd name="T24" fmla="*/ 70 w 434"/>
                <a:gd name="T25" fmla="*/ 1539 h 1655"/>
                <a:gd name="T26" fmla="*/ 112 w 434"/>
                <a:gd name="T27" fmla="*/ 1566 h 1655"/>
                <a:gd name="T28" fmla="*/ 115 w 434"/>
                <a:gd name="T29" fmla="*/ 1626 h 1655"/>
                <a:gd name="T30" fmla="*/ 206 w 434"/>
                <a:gd name="T31" fmla="*/ 1615 h 1655"/>
                <a:gd name="T32" fmla="*/ 258 w 434"/>
                <a:gd name="T33" fmla="*/ 1574 h 1655"/>
                <a:gd name="T34" fmla="*/ 287 w 434"/>
                <a:gd name="T35" fmla="*/ 1516 h 1655"/>
                <a:gd name="T36" fmla="*/ 279 w 434"/>
                <a:gd name="T37" fmla="*/ 1440 h 1655"/>
                <a:gd name="T38" fmla="*/ 272 w 434"/>
                <a:gd name="T39" fmla="*/ 1368 h 1655"/>
                <a:gd name="T40" fmla="*/ 267 w 434"/>
                <a:gd name="T41" fmla="*/ 1280 h 1655"/>
                <a:gd name="T42" fmla="*/ 271 w 434"/>
                <a:gd name="T43" fmla="*/ 1228 h 1655"/>
                <a:gd name="T44" fmla="*/ 279 w 434"/>
                <a:gd name="T45" fmla="*/ 1126 h 1655"/>
                <a:gd name="T46" fmla="*/ 293 w 434"/>
                <a:gd name="T47" fmla="*/ 1014 h 1655"/>
                <a:gd name="T48" fmla="*/ 298 w 434"/>
                <a:gd name="T49" fmla="*/ 957 h 1655"/>
                <a:gd name="T50" fmla="*/ 315 w 434"/>
                <a:gd name="T51" fmla="*/ 871 h 1655"/>
                <a:gd name="T52" fmla="*/ 331 w 434"/>
                <a:gd name="T53" fmla="*/ 801 h 1655"/>
                <a:gd name="T54" fmla="*/ 360 w 434"/>
                <a:gd name="T55" fmla="*/ 802 h 1655"/>
                <a:gd name="T56" fmla="*/ 393 w 434"/>
                <a:gd name="T57" fmla="*/ 718 h 1655"/>
                <a:gd name="T58" fmla="*/ 408 w 434"/>
                <a:gd name="T59" fmla="*/ 657 h 1655"/>
                <a:gd name="T60" fmla="*/ 433 w 434"/>
                <a:gd name="T61" fmla="*/ 572 h 1655"/>
                <a:gd name="T62" fmla="*/ 418 w 434"/>
                <a:gd name="T63" fmla="*/ 507 h 1655"/>
                <a:gd name="T64" fmla="*/ 373 w 434"/>
                <a:gd name="T65" fmla="*/ 389 h 1655"/>
                <a:gd name="T66" fmla="*/ 349 w 434"/>
                <a:gd name="T67" fmla="*/ 328 h 1655"/>
                <a:gd name="T68" fmla="*/ 324 w 434"/>
                <a:gd name="T69" fmla="*/ 262 h 1655"/>
                <a:gd name="T70" fmla="*/ 242 w 434"/>
                <a:gd name="T71" fmla="*/ 236 h 1655"/>
                <a:gd name="T72" fmla="*/ 226 w 434"/>
                <a:gd name="T73" fmla="*/ 218 h 1655"/>
                <a:gd name="T74" fmla="*/ 245 w 434"/>
                <a:gd name="T75" fmla="*/ 176 h 1655"/>
                <a:gd name="T76" fmla="*/ 230 w 434"/>
                <a:gd name="T77" fmla="*/ 80 h 1655"/>
                <a:gd name="T78" fmla="*/ 167 w 434"/>
                <a:gd name="T79" fmla="*/ 1 h 1655"/>
                <a:gd name="T80" fmla="*/ 102 w 434"/>
                <a:gd name="T81" fmla="*/ 15 h 1655"/>
                <a:gd name="T82" fmla="*/ 53 w 434"/>
                <a:gd name="T83" fmla="*/ 103 h 1655"/>
                <a:gd name="T84" fmla="*/ 44 w 434"/>
                <a:gd name="T85" fmla="*/ 142 h 1655"/>
                <a:gd name="T86" fmla="*/ 46 w 434"/>
                <a:gd name="T87" fmla="*/ 179 h 1655"/>
                <a:gd name="T88" fmla="*/ 82 w 434"/>
                <a:gd name="T89" fmla="*/ 225 h 1655"/>
                <a:gd name="T90" fmla="*/ 91 w 434"/>
                <a:gd name="T91" fmla="*/ 227 h 1655"/>
                <a:gd name="T92" fmla="*/ 63 w 434"/>
                <a:gd name="T93" fmla="*/ 257 h 1655"/>
                <a:gd name="T94" fmla="*/ 18 w 434"/>
                <a:gd name="T95" fmla="*/ 290 h 1655"/>
                <a:gd name="T96" fmla="*/ 18 w 434"/>
                <a:gd name="T97" fmla="*/ 364 h 1655"/>
                <a:gd name="T98" fmla="*/ 13 w 434"/>
                <a:gd name="T99" fmla="*/ 442 h 1655"/>
                <a:gd name="T100" fmla="*/ 8 w 434"/>
                <a:gd name="T101" fmla="*/ 498 h 1655"/>
                <a:gd name="T102" fmla="*/ 298 w 434"/>
                <a:gd name="T103" fmla="*/ 538 h 1655"/>
                <a:gd name="T104" fmla="*/ 325 w 434"/>
                <a:gd name="T105" fmla="*/ 534 h 1655"/>
                <a:gd name="T106" fmla="*/ 322 w 434"/>
                <a:gd name="T107" fmla="*/ 583 h 1655"/>
                <a:gd name="T108" fmla="*/ 319 w 434"/>
                <a:gd name="T109" fmla="*/ 659 h 1655"/>
                <a:gd name="T110" fmla="*/ 307 w 434"/>
                <a:gd name="T111" fmla="*/ 620 h 1655"/>
                <a:gd name="T112" fmla="*/ 295 w 434"/>
                <a:gd name="T113" fmla="*/ 566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4" h="1655">
                  <a:moveTo>
                    <a:pt x="8" y="498"/>
                  </a:moveTo>
                  <a:cubicBezTo>
                    <a:pt x="4" y="506"/>
                    <a:pt x="0" y="513"/>
                    <a:pt x="4" y="522"/>
                  </a:cubicBezTo>
                  <a:cubicBezTo>
                    <a:pt x="6" y="527"/>
                    <a:pt x="7" y="532"/>
                    <a:pt x="8" y="537"/>
                  </a:cubicBezTo>
                  <a:cubicBezTo>
                    <a:pt x="10" y="545"/>
                    <a:pt x="11" y="554"/>
                    <a:pt x="12" y="562"/>
                  </a:cubicBezTo>
                  <a:cubicBezTo>
                    <a:pt x="14" y="574"/>
                    <a:pt x="15" y="586"/>
                    <a:pt x="16" y="598"/>
                  </a:cubicBezTo>
                  <a:cubicBezTo>
                    <a:pt x="16" y="600"/>
                    <a:pt x="16" y="603"/>
                    <a:pt x="16" y="605"/>
                  </a:cubicBezTo>
                  <a:cubicBezTo>
                    <a:pt x="15" y="614"/>
                    <a:pt x="17" y="621"/>
                    <a:pt x="20" y="629"/>
                  </a:cubicBezTo>
                  <a:cubicBezTo>
                    <a:pt x="21" y="632"/>
                    <a:pt x="22" y="635"/>
                    <a:pt x="22" y="638"/>
                  </a:cubicBezTo>
                  <a:cubicBezTo>
                    <a:pt x="21" y="654"/>
                    <a:pt x="25" y="671"/>
                    <a:pt x="29" y="687"/>
                  </a:cubicBezTo>
                  <a:cubicBezTo>
                    <a:pt x="31" y="694"/>
                    <a:pt x="29" y="701"/>
                    <a:pt x="28" y="708"/>
                  </a:cubicBezTo>
                  <a:cubicBezTo>
                    <a:pt x="27" y="715"/>
                    <a:pt x="25" y="722"/>
                    <a:pt x="24" y="729"/>
                  </a:cubicBezTo>
                  <a:cubicBezTo>
                    <a:pt x="23" y="736"/>
                    <a:pt x="26" y="742"/>
                    <a:pt x="32" y="745"/>
                  </a:cubicBezTo>
                  <a:cubicBezTo>
                    <a:pt x="34" y="746"/>
                    <a:pt x="35" y="747"/>
                    <a:pt x="37" y="748"/>
                  </a:cubicBezTo>
                  <a:cubicBezTo>
                    <a:pt x="30" y="760"/>
                    <a:pt x="28" y="773"/>
                    <a:pt x="28" y="787"/>
                  </a:cubicBezTo>
                  <a:cubicBezTo>
                    <a:pt x="31" y="791"/>
                    <a:pt x="35" y="790"/>
                    <a:pt x="39" y="790"/>
                  </a:cubicBezTo>
                  <a:cubicBezTo>
                    <a:pt x="41" y="794"/>
                    <a:pt x="42" y="798"/>
                    <a:pt x="42" y="803"/>
                  </a:cubicBezTo>
                  <a:cubicBezTo>
                    <a:pt x="42" y="816"/>
                    <a:pt x="43" y="830"/>
                    <a:pt x="44" y="843"/>
                  </a:cubicBezTo>
                  <a:cubicBezTo>
                    <a:pt x="44" y="850"/>
                    <a:pt x="46" y="857"/>
                    <a:pt x="47" y="864"/>
                  </a:cubicBezTo>
                  <a:cubicBezTo>
                    <a:pt x="48" y="874"/>
                    <a:pt x="50" y="884"/>
                    <a:pt x="51" y="893"/>
                  </a:cubicBezTo>
                  <a:cubicBezTo>
                    <a:pt x="54" y="906"/>
                    <a:pt x="56" y="918"/>
                    <a:pt x="59" y="930"/>
                  </a:cubicBezTo>
                  <a:cubicBezTo>
                    <a:pt x="66" y="959"/>
                    <a:pt x="74" y="987"/>
                    <a:pt x="81" y="1016"/>
                  </a:cubicBezTo>
                  <a:cubicBezTo>
                    <a:pt x="86" y="1033"/>
                    <a:pt x="90" y="1050"/>
                    <a:pt x="93" y="1066"/>
                  </a:cubicBezTo>
                  <a:cubicBezTo>
                    <a:pt x="95" y="1072"/>
                    <a:pt x="95" y="1077"/>
                    <a:pt x="96" y="1082"/>
                  </a:cubicBezTo>
                  <a:cubicBezTo>
                    <a:pt x="97" y="1093"/>
                    <a:pt x="98" y="1103"/>
                    <a:pt x="99" y="1114"/>
                  </a:cubicBezTo>
                  <a:cubicBezTo>
                    <a:pt x="101" y="1125"/>
                    <a:pt x="102" y="1136"/>
                    <a:pt x="104" y="1147"/>
                  </a:cubicBezTo>
                  <a:cubicBezTo>
                    <a:pt x="106" y="1159"/>
                    <a:pt x="108" y="1172"/>
                    <a:pt x="110" y="1184"/>
                  </a:cubicBezTo>
                  <a:cubicBezTo>
                    <a:pt x="113" y="1201"/>
                    <a:pt x="117" y="1218"/>
                    <a:pt x="121" y="1235"/>
                  </a:cubicBezTo>
                  <a:cubicBezTo>
                    <a:pt x="125" y="1254"/>
                    <a:pt x="130" y="1272"/>
                    <a:pt x="134" y="1290"/>
                  </a:cubicBezTo>
                  <a:cubicBezTo>
                    <a:pt x="137" y="1301"/>
                    <a:pt x="137" y="1312"/>
                    <a:pt x="135" y="1323"/>
                  </a:cubicBezTo>
                  <a:cubicBezTo>
                    <a:pt x="135" y="1324"/>
                    <a:pt x="135" y="1326"/>
                    <a:pt x="135" y="1327"/>
                  </a:cubicBezTo>
                  <a:cubicBezTo>
                    <a:pt x="134" y="1345"/>
                    <a:pt x="134" y="1363"/>
                    <a:pt x="133" y="1381"/>
                  </a:cubicBezTo>
                  <a:cubicBezTo>
                    <a:pt x="131" y="1400"/>
                    <a:pt x="133" y="1419"/>
                    <a:pt x="131" y="1438"/>
                  </a:cubicBezTo>
                  <a:cubicBezTo>
                    <a:pt x="130" y="1455"/>
                    <a:pt x="131" y="1471"/>
                    <a:pt x="130" y="1488"/>
                  </a:cubicBezTo>
                  <a:cubicBezTo>
                    <a:pt x="130" y="1491"/>
                    <a:pt x="129" y="1494"/>
                    <a:pt x="127" y="1498"/>
                  </a:cubicBezTo>
                  <a:cubicBezTo>
                    <a:pt x="126" y="1503"/>
                    <a:pt x="124" y="1507"/>
                    <a:pt x="122" y="1512"/>
                  </a:cubicBezTo>
                  <a:cubicBezTo>
                    <a:pt x="120" y="1515"/>
                    <a:pt x="119" y="1518"/>
                    <a:pt x="118" y="1520"/>
                  </a:cubicBezTo>
                  <a:cubicBezTo>
                    <a:pt x="105" y="1522"/>
                    <a:pt x="94" y="1525"/>
                    <a:pt x="83" y="1527"/>
                  </a:cubicBezTo>
                  <a:cubicBezTo>
                    <a:pt x="81" y="1528"/>
                    <a:pt x="79" y="1529"/>
                    <a:pt x="76" y="1530"/>
                  </a:cubicBezTo>
                  <a:cubicBezTo>
                    <a:pt x="72" y="1531"/>
                    <a:pt x="70" y="1534"/>
                    <a:pt x="70" y="1539"/>
                  </a:cubicBezTo>
                  <a:cubicBezTo>
                    <a:pt x="69" y="1541"/>
                    <a:pt x="69" y="1544"/>
                    <a:pt x="69" y="1546"/>
                  </a:cubicBezTo>
                  <a:cubicBezTo>
                    <a:pt x="72" y="1555"/>
                    <a:pt x="80" y="1559"/>
                    <a:pt x="89" y="1562"/>
                  </a:cubicBezTo>
                  <a:cubicBezTo>
                    <a:pt x="97" y="1564"/>
                    <a:pt x="105" y="1565"/>
                    <a:pt x="112" y="1566"/>
                  </a:cubicBezTo>
                  <a:cubicBezTo>
                    <a:pt x="120" y="1568"/>
                    <a:pt x="122" y="1570"/>
                    <a:pt x="122" y="1579"/>
                  </a:cubicBezTo>
                  <a:cubicBezTo>
                    <a:pt x="122" y="1587"/>
                    <a:pt x="120" y="1595"/>
                    <a:pt x="118" y="1603"/>
                  </a:cubicBezTo>
                  <a:cubicBezTo>
                    <a:pt x="116" y="1610"/>
                    <a:pt x="114" y="1618"/>
                    <a:pt x="115" y="1626"/>
                  </a:cubicBezTo>
                  <a:cubicBezTo>
                    <a:pt x="116" y="1641"/>
                    <a:pt x="132" y="1655"/>
                    <a:pt x="152" y="1651"/>
                  </a:cubicBezTo>
                  <a:cubicBezTo>
                    <a:pt x="166" y="1648"/>
                    <a:pt x="179" y="1642"/>
                    <a:pt x="192" y="1635"/>
                  </a:cubicBezTo>
                  <a:cubicBezTo>
                    <a:pt x="199" y="1631"/>
                    <a:pt x="205" y="1624"/>
                    <a:pt x="206" y="1615"/>
                  </a:cubicBezTo>
                  <a:cubicBezTo>
                    <a:pt x="209" y="1604"/>
                    <a:pt x="213" y="1601"/>
                    <a:pt x="226" y="1599"/>
                  </a:cubicBezTo>
                  <a:cubicBezTo>
                    <a:pt x="232" y="1598"/>
                    <a:pt x="239" y="1597"/>
                    <a:pt x="244" y="1595"/>
                  </a:cubicBezTo>
                  <a:cubicBezTo>
                    <a:pt x="253" y="1591"/>
                    <a:pt x="257" y="1584"/>
                    <a:pt x="258" y="1574"/>
                  </a:cubicBezTo>
                  <a:cubicBezTo>
                    <a:pt x="258" y="1568"/>
                    <a:pt x="259" y="1562"/>
                    <a:pt x="261" y="1556"/>
                  </a:cubicBezTo>
                  <a:cubicBezTo>
                    <a:pt x="263" y="1546"/>
                    <a:pt x="270" y="1540"/>
                    <a:pt x="278" y="1535"/>
                  </a:cubicBezTo>
                  <a:cubicBezTo>
                    <a:pt x="286" y="1530"/>
                    <a:pt x="289" y="1525"/>
                    <a:pt x="287" y="1516"/>
                  </a:cubicBezTo>
                  <a:cubicBezTo>
                    <a:pt x="286" y="1509"/>
                    <a:pt x="286" y="1502"/>
                    <a:pt x="285" y="1496"/>
                  </a:cubicBezTo>
                  <a:cubicBezTo>
                    <a:pt x="285" y="1490"/>
                    <a:pt x="284" y="1485"/>
                    <a:pt x="284" y="1480"/>
                  </a:cubicBezTo>
                  <a:cubicBezTo>
                    <a:pt x="282" y="1467"/>
                    <a:pt x="280" y="1453"/>
                    <a:pt x="279" y="1440"/>
                  </a:cubicBezTo>
                  <a:cubicBezTo>
                    <a:pt x="278" y="1432"/>
                    <a:pt x="278" y="1424"/>
                    <a:pt x="277" y="1415"/>
                  </a:cubicBezTo>
                  <a:cubicBezTo>
                    <a:pt x="276" y="1407"/>
                    <a:pt x="275" y="1398"/>
                    <a:pt x="274" y="1389"/>
                  </a:cubicBezTo>
                  <a:cubicBezTo>
                    <a:pt x="274" y="1382"/>
                    <a:pt x="273" y="1375"/>
                    <a:pt x="272" y="1368"/>
                  </a:cubicBezTo>
                  <a:cubicBezTo>
                    <a:pt x="271" y="1359"/>
                    <a:pt x="270" y="1350"/>
                    <a:pt x="269" y="1341"/>
                  </a:cubicBezTo>
                  <a:cubicBezTo>
                    <a:pt x="269" y="1336"/>
                    <a:pt x="268" y="1330"/>
                    <a:pt x="268" y="1325"/>
                  </a:cubicBezTo>
                  <a:cubicBezTo>
                    <a:pt x="267" y="1310"/>
                    <a:pt x="264" y="1295"/>
                    <a:pt x="267" y="1280"/>
                  </a:cubicBezTo>
                  <a:cubicBezTo>
                    <a:pt x="268" y="1276"/>
                    <a:pt x="267" y="1271"/>
                    <a:pt x="267" y="1267"/>
                  </a:cubicBezTo>
                  <a:cubicBezTo>
                    <a:pt x="267" y="1255"/>
                    <a:pt x="268" y="1244"/>
                    <a:pt x="270" y="1233"/>
                  </a:cubicBezTo>
                  <a:cubicBezTo>
                    <a:pt x="271" y="1231"/>
                    <a:pt x="271" y="1230"/>
                    <a:pt x="271" y="1228"/>
                  </a:cubicBezTo>
                  <a:cubicBezTo>
                    <a:pt x="270" y="1213"/>
                    <a:pt x="272" y="1199"/>
                    <a:pt x="274" y="1184"/>
                  </a:cubicBezTo>
                  <a:cubicBezTo>
                    <a:pt x="274" y="1183"/>
                    <a:pt x="274" y="1182"/>
                    <a:pt x="274" y="1181"/>
                  </a:cubicBezTo>
                  <a:cubicBezTo>
                    <a:pt x="274" y="1163"/>
                    <a:pt x="275" y="1144"/>
                    <a:pt x="279" y="1126"/>
                  </a:cubicBezTo>
                  <a:cubicBezTo>
                    <a:pt x="281" y="1111"/>
                    <a:pt x="283" y="1096"/>
                    <a:pt x="285" y="1081"/>
                  </a:cubicBezTo>
                  <a:cubicBezTo>
                    <a:pt x="286" y="1070"/>
                    <a:pt x="287" y="1059"/>
                    <a:pt x="289" y="1049"/>
                  </a:cubicBezTo>
                  <a:cubicBezTo>
                    <a:pt x="290" y="1037"/>
                    <a:pt x="292" y="1026"/>
                    <a:pt x="293" y="1014"/>
                  </a:cubicBezTo>
                  <a:cubicBezTo>
                    <a:pt x="294" y="1006"/>
                    <a:pt x="294" y="998"/>
                    <a:pt x="295" y="990"/>
                  </a:cubicBezTo>
                  <a:cubicBezTo>
                    <a:pt x="296" y="982"/>
                    <a:pt x="297" y="973"/>
                    <a:pt x="298" y="965"/>
                  </a:cubicBezTo>
                  <a:cubicBezTo>
                    <a:pt x="298" y="962"/>
                    <a:pt x="298" y="959"/>
                    <a:pt x="298" y="957"/>
                  </a:cubicBezTo>
                  <a:cubicBezTo>
                    <a:pt x="300" y="943"/>
                    <a:pt x="300" y="929"/>
                    <a:pt x="305" y="915"/>
                  </a:cubicBezTo>
                  <a:cubicBezTo>
                    <a:pt x="308" y="908"/>
                    <a:pt x="309" y="900"/>
                    <a:pt x="312" y="892"/>
                  </a:cubicBezTo>
                  <a:cubicBezTo>
                    <a:pt x="314" y="885"/>
                    <a:pt x="315" y="878"/>
                    <a:pt x="315" y="871"/>
                  </a:cubicBezTo>
                  <a:cubicBezTo>
                    <a:pt x="315" y="869"/>
                    <a:pt x="315" y="866"/>
                    <a:pt x="316" y="863"/>
                  </a:cubicBezTo>
                  <a:cubicBezTo>
                    <a:pt x="320" y="851"/>
                    <a:pt x="324" y="838"/>
                    <a:pt x="328" y="825"/>
                  </a:cubicBezTo>
                  <a:cubicBezTo>
                    <a:pt x="330" y="818"/>
                    <a:pt x="330" y="809"/>
                    <a:pt x="331" y="801"/>
                  </a:cubicBezTo>
                  <a:cubicBezTo>
                    <a:pt x="331" y="798"/>
                    <a:pt x="331" y="795"/>
                    <a:pt x="331" y="791"/>
                  </a:cubicBezTo>
                  <a:cubicBezTo>
                    <a:pt x="337" y="793"/>
                    <a:pt x="341" y="795"/>
                    <a:pt x="346" y="797"/>
                  </a:cubicBezTo>
                  <a:cubicBezTo>
                    <a:pt x="351" y="798"/>
                    <a:pt x="355" y="800"/>
                    <a:pt x="360" y="802"/>
                  </a:cubicBezTo>
                  <a:cubicBezTo>
                    <a:pt x="364" y="797"/>
                    <a:pt x="366" y="791"/>
                    <a:pt x="369" y="785"/>
                  </a:cubicBezTo>
                  <a:cubicBezTo>
                    <a:pt x="374" y="772"/>
                    <a:pt x="379" y="759"/>
                    <a:pt x="384" y="746"/>
                  </a:cubicBezTo>
                  <a:cubicBezTo>
                    <a:pt x="388" y="737"/>
                    <a:pt x="392" y="728"/>
                    <a:pt x="393" y="718"/>
                  </a:cubicBezTo>
                  <a:cubicBezTo>
                    <a:pt x="393" y="715"/>
                    <a:pt x="395" y="711"/>
                    <a:pt x="397" y="709"/>
                  </a:cubicBezTo>
                  <a:cubicBezTo>
                    <a:pt x="400" y="703"/>
                    <a:pt x="400" y="702"/>
                    <a:pt x="396" y="696"/>
                  </a:cubicBezTo>
                  <a:cubicBezTo>
                    <a:pt x="400" y="683"/>
                    <a:pt x="404" y="670"/>
                    <a:pt x="408" y="657"/>
                  </a:cubicBezTo>
                  <a:cubicBezTo>
                    <a:pt x="411" y="646"/>
                    <a:pt x="413" y="636"/>
                    <a:pt x="416" y="625"/>
                  </a:cubicBezTo>
                  <a:cubicBezTo>
                    <a:pt x="420" y="611"/>
                    <a:pt x="426" y="597"/>
                    <a:pt x="430" y="583"/>
                  </a:cubicBezTo>
                  <a:cubicBezTo>
                    <a:pt x="431" y="579"/>
                    <a:pt x="432" y="575"/>
                    <a:pt x="433" y="572"/>
                  </a:cubicBezTo>
                  <a:cubicBezTo>
                    <a:pt x="434" y="570"/>
                    <a:pt x="434" y="568"/>
                    <a:pt x="433" y="566"/>
                  </a:cubicBezTo>
                  <a:cubicBezTo>
                    <a:pt x="429" y="557"/>
                    <a:pt x="428" y="547"/>
                    <a:pt x="426" y="537"/>
                  </a:cubicBezTo>
                  <a:cubicBezTo>
                    <a:pt x="424" y="527"/>
                    <a:pt x="420" y="517"/>
                    <a:pt x="418" y="507"/>
                  </a:cubicBezTo>
                  <a:cubicBezTo>
                    <a:pt x="415" y="496"/>
                    <a:pt x="410" y="485"/>
                    <a:pt x="406" y="475"/>
                  </a:cubicBezTo>
                  <a:cubicBezTo>
                    <a:pt x="398" y="454"/>
                    <a:pt x="391" y="432"/>
                    <a:pt x="383" y="411"/>
                  </a:cubicBezTo>
                  <a:cubicBezTo>
                    <a:pt x="380" y="403"/>
                    <a:pt x="376" y="396"/>
                    <a:pt x="373" y="389"/>
                  </a:cubicBezTo>
                  <a:cubicBezTo>
                    <a:pt x="371" y="386"/>
                    <a:pt x="369" y="383"/>
                    <a:pt x="368" y="379"/>
                  </a:cubicBezTo>
                  <a:cubicBezTo>
                    <a:pt x="364" y="366"/>
                    <a:pt x="361" y="353"/>
                    <a:pt x="357" y="340"/>
                  </a:cubicBezTo>
                  <a:cubicBezTo>
                    <a:pt x="355" y="336"/>
                    <a:pt x="352" y="332"/>
                    <a:pt x="349" y="328"/>
                  </a:cubicBezTo>
                  <a:cubicBezTo>
                    <a:pt x="348" y="326"/>
                    <a:pt x="346" y="324"/>
                    <a:pt x="344" y="322"/>
                  </a:cubicBezTo>
                  <a:cubicBezTo>
                    <a:pt x="344" y="306"/>
                    <a:pt x="340" y="291"/>
                    <a:pt x="333" y="276"/>
                  </a:cubicBezTo>
                  <a:cubicBezTo>
                    <a:pt x="330" y="271"/>
                    <a:pt x="327" y="266"/>
                    <a:pt x="324" y="262"/>
                  </a:cubicBezTo>
                  <a:cubicBezTo>
                    <a:pt x="317" y="253"/>
                    <a:pt x="307" y="251"/>
                    <a:pt x="296" y="248"/>
                  </a:cubicBezTo>
                  <a:cubicBezTo>
                    <a:pt x="284" y="245"/>
                    <a:pt x="271" y="243"/>
                    <a:pt x="258" y="240"/>
                  </a:cubicBezTo>
                  <a:cubicBezTo>
                    <a:pt x="252" y="239"/>
                    <a:pt x="247" y="240"/>
                    <a:pt x="242" y="236"/>
                  </a:cubicBezTo>
                  <a:cubicBezTo>
                    <a:pt x="239" y="233"/>
                    <a:pt x="235" y="230"/>
                    <a:pt x="232" y="227"/>
                  </a:cubicBezTo>
                  <a:cubicBezTo>
                    <a:pt x="230" y="225"/>
                    <a:pt x="227" y="222"/>
                    <a:pt x="226" y="220"/>
                  </a:cubicBezTo>
                  <a:cubicBezTo>
                    <a:pt x="226" y="219"/>
                    <a:pt x="226" y="219"/>
                    <a:pt x="226" y="218"/>
                  </a:cubicBezTo>
                  <a:cubicBezTo>
                    <a:pt x="226" y="215"/>
                    <a:pt x="229" y="212"/>
                    <a:pt x="232" y="210"/>
                  </a:cubicBezTo>
                  <a:cubicBezTo>
                    <a:pt x="234" y="209"/>
                    <a:pt x="235" y="207"/>
                    <a:pt x="237" y="205"/>
                  </a:cubicBezTo>
                  <a:cubicBezTo>
                    <a:pt x="242" y="196"/>
                    <a:pt x="245" y="186"/>
                    <a:pt x="245" y="176"/>
                  </a:cubicBezTo>
                  <a:cubicBezTo>
                    <a:pt x="245" y="161"/>
                    <a:pt x="243" y="147"/>
                    <a:pt x="238" y="133"/>
                  </a:cubicBezTo>
                  <a:cubicBezTo>
                    <a:pt x="236" y="126"/>
                    <a:pt x="233" y="117"/>
                    <a:pt x="234" y="110"/>
                  </a:cubicBezTo>
                  <a:cubicBezTo>
                    <a:pt x="235" y="99"/>
                    <a:pt x="232" y="90"/>
                    <a:pt x="230" y="80"/>
                  </a:cubicBezTo>
                  <a:cubicBezTo>
                    <a:pt x="228" y="63"/>
                    <a:pt x="222" y="49"/>
                    <a:pt x="213" y="35"/>
                  </a:cubicBezTo>
                  <a:cubicBezTo>
                    <a:pt x="206" y="24"/>
                    <a:pt x="197" y="14"/>
                    <a:pt x="186" y="6"/>
                  </a:cubicBezTo>
                  <a:cubicBezTo>
                    <a:pt x="180" y="2"/>
                    <a:pt x="174" y="0"/>
                    <a:pt x="167" y="1"/>
                  </a:cubicBezTo>
                  <a:cubicBezTo>
                    <a:pt x="162" y="2"/>
                    <a:pt x="156" y="1"/>
                    <a:pt x="150" y="2"/>
                  </a:cubicBezTo>
                  <a:cubicBezTo>
                    <a:pt x="146" y="2"/>
                    <a:pt x="142" y="3"/>
                    <a:pt x="138" y="6"/>
                  </a:cubicBezTo>
                  <a:cubicBezTo>
                    <a:pt x="124" y="1"/>
                    <a:pt x="113" y="6"/>
                    <a:pt x="102" y="15"/>
                  </a:cubicBezTo>
                  <a:cubicBezTo>
                    <a:pt x="86" y="26"/>
                    <a:pt x="76" y="42"/>
                    <a:pt x="68" y="59"/>
                  </a:cubicBezTo>
                  <a:cubicBezTo>
                    <a:pt x="66" y="64"/>
                    <a:pt x="64" y="69"/>
                    <a:pt x="61" y="72"/>
                  </a:cubicBezTo>
                  <a:cubicBezTo>
                    <a:pt x="54" y="81"/>
                    <a:pt x="53" y="92"/>
                    <a:pt x="53" y="103"/>
                  </a:cubicBezTo>
                  <a:cubicBezTo>
                    <a:pt x="52" y="111"/>
                    <a:pt x="52" y="120"/>
                    <a:pt x="47" y="128"/>
                  </a:cubicBezTo>
                  <a:cubicBezTo>
                    <a:pt x="48" y="129"/>
                    <a:pt x="49" y="131"/>
                    <a:pt x="50" y="133"/>
                  </a:cubicBezTo>
                  <a:cubicBezTo>
                    <a:pt x="48" y="136"/>
                    <a:pt x="46" y="139"/>
                    <a:pt x="44" y="142"/>
                  </a:cubicBezTo>
                  <a:cubicBezTo>
                    <a:pt x="41" y="146"/>
                    <a:pt x="40" y="149"/>
                    <a:pt x="43" y="153"/>
                  </a:cubicBezTo>
                  <a:cubicBezTo>
                    <a:pt x="45" y="158"/>
                    <a:pt x="45" y="163"/>
                    <a:pt x="44" y="169"/>
                  </a:cubicBezTo>
                  <a:cubicBezTo>
                    <a:pt x="43" y="172"/>
                    <a:pt x="44" y="176"/>
                    <a:pt x="46" y="179"/>
                  </a:cubicBezTo>
                  <a:cubicBezTo>
                    <a:pt x="50" y="187"/>
                    <a:pt x="54" y="195"/>
                    <a:pt x="59" y="202"/>
                  </a:cubicBezTo>
                  <a:cubicBezTo>
                    <a:pt x="63" y="210"/>
                    <a:pt x="69" y="216"/>
                    <a:pt x="76" y="221"/>
                  </a:cubicBezTo>
                  <a:cubicBezTo>
                    <a:pt x="78" y="222"/>
                    <a:pt x="80" y="224"/>
                    <a:pt x="82" y="225"/>
                  </a:cubicBezTo>
                  <a:cubicBezTo>
                    <a:pt x="81" y="224"/>
                    <a:pt x="85" y="223"/>
                    <a:pt x="85" y="222"/>
                  </a:cubicBezTo>
                  <a:cubicBezTo>
                    <a:pt x="87" y="222"/>
                    <a:pt x="90" y="222"/>
                    <a:pt x="91" y="224"/>
                  </a:cubicBezTo>
                  <a:cubicBezTo>
                    <a:pt x="92" y="224"/>
                    <a:pt x="92" y="226"/>
                    <a:pt x="91" y="227"/>
                  </a:cubicBezTo>
                  <a:cubicBezTo>
                    <a:pt x="91" y="228"/>
                    <a:pt x="90" y="229"/>
                    <a:pt x="89" y="230"/>
                  </a:cubicBezTo>
                  <a:cubicBezTo>
                    <a:pt x="84" y="235"/>
                    <a:pt x="80" y="240"/>
                    <a:pt x="76" y="244"/>
                  </a:cubicBezTo>
                  <a:cubicBezTo>
                    <a:pt x="72" y="248"/>
                    <a:pt x="68" y="253"/>
                    <a:pt x="63" y="257"/>
                  </a:cubicBezTo>
                  <a:cubicBezTo>
                    <a:pt x="63" y="257"/>
                    <a:pt x="63" y="257"/>
                    <a:pt x="62" y="257"/>
                  </a:cubicBezTo>
                  <a:cubicBezTo>
                    <a:pt x="54" y="262"/>
                    <a:pt x="43" y="263"/>
                    <a:pt x="34" y="268"/>
                  </a:cubicBezTo>
                  <a:cubicBezTo>
                    <a:pt x="26" y="273"/>
                    <a:pt x="20" y="280"/>
                    <a:pt x="18" y="290"/>
                  </a:cubicBezTo>
                  <a:cubicBezTo>
                    <a:pt x="13" y="308"/>
                    <a:pt x="12" y="326"/>
                    <a:pt x="16" y="344"/>
                  </a:cubicBezTo>
                  <a:cubicBezTo>
                    <a:pt x="17" y="347"/>
                    <a:pt x="18" y="350"/>
                    <a:pt x="19" y="354"/>
                  </a:cubicBezTo>
                  <a:cubicBezTo>
                    <a:pt x="21" y="358"/>
                    <a:pt x="21" y="361"/>
                    <a:pt x="18" y="364"/>
                  </a:cubicBezTo>
                  <a:cubicBezTo>
                    <a:pt x="14" y="369"/>
                    <a:pt x="12" y="375"/>
                    <a:pt x="12" y="382"/>
                  </a:cubicBezTo>
                  <a:cubicBezTo>
                    <a:pt x="13" y="398"/>
                    <a:pt x="14" y="415"/>
                    <a:pt x="14" y="431"/>
                  </a:cubicBezTo>
                  <a:cubicBezTo>
                    <a:pt x="14" y="435"/>
                    <a:pt x="12" y="439"/>
                    <a:pt x="13" y="442"/>
                  </a:cubicBezTo>
                  <a:cubicBezTo>
                    <a:pt x="14" y="451"/>
                    <a:pt x="13" y="460"/>
                    <a:pt x="11" y="468"/>
                  </a:cubicBezTo>
                  <a:cubicBezTo>
                    <a:pt x="10" y="471"/>
                    <a:pt x="12" y="475"/>
                    <a:pt x="12" y="478"/>
                  </a:cubicBezTo>
                  <a:cubicBezTo>
                    <a:pt x="5" y="488"/>
                    <a:pt x="5" y="488"/>
                    <a:pt x="8" y="498"/>
                  </a:cubicBezTo>
                  <a:close/>
                  <a:moveTo>
                    <a:pt x="295" y="566"/>
                  </a:moveTo>
                  <a:cubicBezTo>
                    <a:pt x="295" y="566"/>
                    <a:pt x="295" y="565"/>
                    <a:pt x="295" y="564"/>
                  </a:cubicBezTo>
                  <a:cubicBezTo>
                    <a:pt x="296" y="555"/>
                    <a:pt x="293" y="546"/>
                    <a:pt x="298" y="538"/>
                  </a:cubicBezTo>
                  <a:cubicBezTo>
                    <a:pt x="298" y="537"/>
                    <a:pt x="298" y="537"/>
                    <a:pt x="298" y="536"/>
                  </a:cubicBezTo>
                  <a:cubicBezTo>
                    <a:pt x="298" y="528"/>
                    <a:pt x="304" y="522"/>
                    <a:pt x="308" y="514"/>
                  </a:cubicBezTo>
                  <a:cubicBezTo>
                    <a:pt x="312" y="523"/>
                    <a:pt x="319" y="528"/>
                    <a:pt x="325" y="534"/>
                  </a:cubicBezTo>
                  <a:cubicBezTo>
                    <a:pt x="328" y="537"/>
                    <a:pt x="328" y="539"/>
                    <a:pt x="326" y="543"/>
                  </a:cubicBezTo>
                  <a:cubicBezTo>
                    <a:pt x="324" y="545"/>
                    <a:pt x="322" y="548"/>
                    <a:pt x="322" y="550"/>
                  </a:cubicBezTo>
                  <a:cubicBezTo>
                    <a:pt x="322" y="561"/>
                    <a:pt x="321" y="572"/>
                    <a:pt x="322" y="583"/>
                  </a:cubicBezTo>
                  <a:cubicBezTo>
                    <a:pt x="323" y="585"/>
                    <a:pt x="324" y="589"/>
                    <a:pt x="324" y="592"/>
                  </a:cubicBezTo>
                  <a:cubicBezTo>
                    <a:pt x="324" y="607"/>
                    <a:pt x="324" y="623"/>
                    <a:pt x="324" y="638"/>
                  </a:cubicBezTo>
                  <a:cubicBezTo>
                    <a:pt x="325" y="646"/>
                    <a:pt x="321" y="652"/>
                    <a:pt x="319" y="659"/>
                  </a:cubicBezTo>
                  <a:cubicBezTo>
                    <a:pt x="319" y="652"/>
                    <a:pt x="317" y="646"/>
                    <a:pt x="313" y="640"/>
                  </a:cubicBezTo>
                  <a:cubicBezTo>
                    <a:pt x="312" y="639"/>
                    <a:pt x="311" y="638"/>
                    <a:pt x="311" y="637"/>
                  </a:cubicBezTo>
                  <a:cubicBezTo>
                    <a:pt x="313" y="630"/>
                    <a:pt x="309" y="625"/>
                    <a:pt x="307" y="620"/>
                  </a:cubicBezTo>
                  <a:cubicBezTo>
                    <a:pt x="305" y="612"/>
                    <a:pt x="301" y="604"/>
                    <a:pt x="301" y="596"/>
                  </a:cubicBezTo>
                  <a:cubicBezTo>
                    <a:pt x="301" y="595"/>
                    <a:pt x="301" y="594"/>
                    <a:pt x="300" y="593"/>
                  </a:cubicBezTo>
                  <a:cubicBezTo>
                    <a:pt x="297" y="584"/>
                    <a:pt x="294" y="576"/>
                    <a:pt x="295" y="5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71EFE3C-5530-A142-9F68-B1A6FDAFFBDE}"/>
              </a:ext>
            </a:extLst>
          </p:cNvPr>
          <p:cNvSpPr/>
          <p:nvPr/>
        </p:nvSpPr>
        <p:spPr>
          <a:xfrm>
            <a:off x="-1" y="1537193"/>
            <a:ext cx="12188825" cy="365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F63CFF3-08B6-6E99-D691-8726AF3F0BE8}"/>
              </a:ext>
            </a:extLst>
          </p:cNvPr>
          <p:cNvSpPr/>
          <p:nvPr/>
        </p:nvSpPr>
        <p:spPr>
          <a:xfrm>
            <a:off x="1030018" y="1438794"/>
            <a:ext cx="4383534" cy="561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b="1"/>
              <a:t>TECHNICAL SKILLS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7F58F59-8043-F0DD-C2F4-C0DCD80874C1}"/>
              </a:ext>
            </a:extLst>
          </p:cNvPr>
          <p:cNvSpPr/>
          <p:nvPr/>
        </p:nvSpPr>
        <p:spPr>
          <a:xfrm>
            <a:off x="6772098" y="1438794"/>
            <a:ext cx="4383534" cy="56182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/>
              <a:t>SOFT SKILLS</a:t>
            </a:r>
            <a:endParaRPr lang="en-US" sz="2000" b="1">
              <a:cs typeface="Arial"/>
            </a:endParaRPr>
          </a:p>
        </p:txBody>
      </p:sp>
      <p:sp>
        <p:nvSpPr>
          <p:cNvPr id="128" name="Rectangle: Top Corners Rounded 127">
            <a:extLst>
              <a:ext uri="{FF2B5EF4-FFF2-40B4-BE49-F238E27FC236}">
                <a16:creationId xmlns:a16="http://schemas.microsoft.com/office/drawing/2014/main" id="{795D4366-E214-DB3E-2509-3D48D3F2D8AC}"/>
              </a:ext>
            </a:extLst>
          </p:cNvPr>
          <p:cNvSpPr/>
          <p:nvPr/>
        </p:nvSpPr>
        <p:spPr>
          <a:xfrm>
            <a:off x="968123" y="1358071"/>
            <a:ext cx="4513674" cy="9839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9" name="Rectangle: Top Corners Rounded 128">
            <a:extLst>
              <a:ext uri="{FF2B5EF4-FFF2-40B4-BE49-F238E27FC236}">
                <a16:creationId xmlns:a16="http://schemas.microsoft.com/office/drawing/2014/main" id="{673239CE-168F-5AF6-E493-FE2A5763A204}"/>
              </a:ext>
            </a:extLst>
          </p:cNvPr>
          <p:cNvSpPr/>
          <p:nvPr/>
        </p:nvSpPr>
        <p:spPr>
          <a:xfrm>
            <a:off x="6707028" y="1438794"/>
            <a:ext cx="4513674" cy="9839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7386C76-4CA6-D0B6-A0D7-B13D6700F8FD}"/>
              </a:ext>
            </a:extLst>
          </p:cNvPr>
          <p:cNvSpPr txBox="1"/>
          <p:nvPr/>
        </p:nvSpPr>
        <p:spPr>
          <a:xfrm>
            <a:off x="292155" y="319171"/>
            <a:ext cx="11433118" cy="523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3400" b="1">
                <a:solidFill>
                  <a:schemeClr val="accent1"/>
                </a:solidFill>
                <a:latin typeface="Garamond" panose="02020404030301010803" pitchFamily="18" charset="0"/>
              </a:rPr>
              <a:t>Learnings</a:t>
            </a:r>
            <a:endParaRPr lang="en-ID" sz="340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96D8FC8-C27D-BD02-4005-D016C6FE167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0128" y="3615339"/>
            <a:ext cx="299978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Data Analysis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BBDF00-F473-024C-946A-1CE440A8B44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98289" y="5467466"/>
            <a:ext cx="367537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FCD9826-D2B4-FB98-3359-DE80F9284C6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049899" y="2498106"/>
            <a:ext cx="367537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Effective Communication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FDC8DD5-F0C4-8303-81C7-C4F58139BEB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896809" y="5448117"/>
            <a:ext cx="367537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Task Prioritization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214FC28-1A5F-CD69-53CB-3299FB826EE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41405" y="3548602"/>
            <a:ext cx="299978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Teamwork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AE4A334-3986-E0B1-A81F-6AE4B195BAB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56144" y="4533047"/>
            <a:ext cx="299978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Time Management 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F2B7D42-9804-3D3E-2AD9-25176ABC216E}"/>
              </a:ext>
            </a:extLst>
          </p:cNvPr>
          <p:cNvSpPr/>
          <p:nvPr/>
        </p:nvSpPr>
        <p:spPr>
          <a:xfrm>
            <a:off x="1030018" y="1438793"/>
            <a:ext cx="4383534" cy="561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/>
              <a:t>TECHNICAL SKILLS</a:t>
            </a:r>
            <a:endParaRPr lang="en-US" sz="2000" b="1">
              <a:cs typeface="Arial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DBC963B-C6AA-B2CD-8A3D-8FEFC9385D8A}"/>
              </a:ext>
            </a:extLst>
          </p:cNvPr>
          <p:cNvSpPr txBox="1"/>
          <p:nvPr/>
        </p:nvSpPr>
        <p:spPr>
          <a:xfrm>
            <a:off x="292155" y="319170"/>
            <a:ext cx="11433118" cy="523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3400" b="1">
                <a:solidFill>
                  <a:schemeClr val="accent1"/>
                </a:solidFill>
                <a:latin typeface="Garamond" panose="02020404030301010803" pitchFamily="18" charset="0"/>
              </a:rPr>
              <a:t>Learnings</a:t>
            </a:r>
            <a:endParaRPr lang="en-ID" sz="340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46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6151-7A0F-5346-8217-A6D32AC5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D471-55C0-B840-A41F-01AA920FB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6151-7A0F-5346-8217-A6D32AC5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D471-55C0-B840-A41F-01AA920FB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3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4E858-C7E7-3D45-9BFA-1781D04D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21" y="330208"/>
            <a:ext cx="12534570" cy="8762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/>
              <a:t>TOP PROCEDURES FOR IP PATIENTS – IP Patient history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7EBB2-A8B4-F144-BF2E-89504F0F33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Here &gt; Insert &gt; Header &amp;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3B5B-C6D2-5842-A4BE-D4550B9465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4859C-F73F-9A4C-9108-CE54C87BDE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09114" y="1743087"/>
            <a:ext cx="4172788" cy="4460875"/>
          </a:xfrm>
        </p:spPr>
        <p:txBody>
          <a:bodyPr/>
          <a:lstStyle/>
          <a:p>
            <a:pPr lvl="1"/>
            <a:r>
              <a:rPr lang="en-US" sz="2400"/>
              <a:t>Insights- Distribution of Inpatients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96.3 percent of the patients joined as inpatients for Medication Reconciliation which also brought in the highest inpatients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The following 14 top procedures had a comparable percentages of inpatients and total number of patients. </a:t>
            </a:r>
          </a:p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9885071-5536-1454-23B8-3BC75A337BEF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2691093" y="-1162036"/>
            <a:ext cx="3469295" cy="80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10BD158-6C65-AD48-A967-78AA57A042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FDD0FB4-37EF-DDC7-3631-A240308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668" y="15824"/>
            <a:ext cx="1698964" cy="16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3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A835B-690F-5534-6CDB-0A1C043E3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448" y="-2522725"/>
            <a:ext cx="14458951" cy="4670426"/>
          </a:xfrm>
        </p:spPr>
        <p:txBody>
          <a:bodyPr vert="horz" lIns="0" tIns="0" rIns="2560320" bIns="0" rtlCol="0" anchor="t">
            <a:noAutofit/>
          </a:bodyPr>
          <a:lstStyle/>
          <a:p>
            <a:pPr marL="228577" lvl="3" indent="0">
              <a:buNone/>
            </a:pPr>
            <a:endParaRPr lang="en-US" sz="2000" b="0">
              <a:highlight>
                <a:srgbClr val="C0C0C0"/>
              </a:highlight>
            </a:endParaRPr>
          </a:p>
          <a:p>
            <a:pPr lvl="1" algn="ctr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endParaRPr lang="en-US">
              <a:solidFill>
                <a:srgbClr val="38892F"/>
              </a:solidFill>
              <a:ea typeface="+mn-lt"/>
              <a:cs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EA459F-F50C-1A5B-2B1D-D884FE0D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13" y="279604"/>
            <a:ext cx="11263311" cy="876299"/>
          </a:xfrm>
        </p:spPr>
        <p:txBody>
          <a:bodyPr/>
          <a:lstStyle/>
          <a:p>
            <a:r>
              <a:rPr lang="en-US" sz="4400" b="1"/>
              <a:t>METHODOLOGY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8328A0-F3BB-C9D1-F9D9-6706C34DAEB5}"/>
              </a:ext>
            </a:extLst>
          </p:cNvPr>
          <p:cNvSpPr txBox="1"/>
          <p:nvPr/>
        </p:nvSpPr>
        <p:spPr>
          <a:xfrm>
            <a:off x="10806531" y="388325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Rounded Rectangle 27">
            <a:extLst>
              <a:ext uri="{FF2B5EF4-FFF2-40B4-BE49-F238E27FC236}">
                <a16:creationId xmlns:a16="http://schemas.microsoft.com/office/drawing/2014/main" id="{8177824C-837E-4498-A0B5-B327BDF91B4F}"/>
              </a:ext>
            </a:extLst>
          </p:cNvPr>
          <p:cNvSpPr/>
          <p:nvPr/>
        </p:nvSpPr>
        <p:spPr>
          <a:xfrm>
            <a:off x="11269982" y="3484594"/>
            <a:ext cx="369242" cy="28362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64157D-AA5E-B846-B239-B3AF37F8EFA3}"/>
              </a:ext>
            </a:extLst>
          </p:cNvPr>
          <p:cNvSpPr/>
          <p:nvPr/>
        </p:nvSpPr>
        <p:spPr>
          <a:xfrm>
            <a:off x="3178582" y="4850119"/>
            <a:ext cx="9047661" cy="100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CE7C95-2A5C-BB1B-2E56-AA6F23716D53}"/>
              </a:ext>
            </a:extLst>
          </p:cNvPr>
          <p:cNvSpPr/>
          <p:nvPr/>
        </p:nvSpPr>
        <p:spPr>
          <a:xfrm>
            <a:off x="2851929" y="4851940"/>
            <a:ext cx="83158" cy="100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975B2C-8B60-2460-8CD6-CDE329C27DDC}"/>
              </a:ext>
            </a:extLst>
          </p:cNvPr>
          <p:cNvSpPr/>
          <p:nvPr/>
        </p:nvSpPr>
        <p:spPr>
          <a:xfrm>
            <a:off x="3030913" y="4851940"/>
            <a:ext cx="83158" cy="100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5E9370-CDEF-B0D4-3C71-DF526FC62ED9}"/>
              </a:ext>
            </a:extLst>
          </p:cNvPr>
          <p:cNvSpPr/>
          <p:nvPr/>
        </p:nvSpPr>
        <p:spPr>
          <a:xfrm>
            <a:off x="2672915" y="4851940"/>
            <a:ext cx="83158" cy="100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A97875-9C74-014B-5DD3-6E2B5A9599A5}"/>
              </a:ext>
            </a:extLst>
          </p:cNvPr>
          <p:cNvSpPr/>
          <p:nvPr/>
        </p:nvSpPr>
        <p:spPr>
          <a:xfrm>
            <a:off x="2523339" y="4851940"/>
            <a:ext cx="83158" cy="100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FAE89-3522-3B9F-72EA-36519AD232AB}"/>
              </a:ext>
            </a:extLst>
          </p:cNvPr>
          <p:cNvSpPr/>
          <p:nvPr/>
        </p:nvSpPr>
        <p:spPr>
          <a:xfrm>
            <a:off x="6852109" y="4617186"/>
            <a:ext cx="56691" cy="5417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A1014B-5002-C8AB-18B7-05385A5D6058}"/>
              </a:ext>
            </a:extLst>
          </p:cNvPr>
          <p:cNvSpPr/>
          <p:nvPr/>
        </p:nvSpPr>
        <p:spPr>
          <a:xfrm>
            <a:off x="9904722" y="4621805"/>
            <a:ext cx="56691" cy="5417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72795-5DF6-B52E-725C-3F735CBE3D8E}"/>
              </a:ext>
            </a:extLst>
          </p:cNvPr>
          <p:cNvSpPr/>
          <p:nvPr/>
        </p:nvSpPr>
        <p:spPr>
          <a:xfrm>
            <a:off x="10860071" y="4612574"/>
            <a:ext cx="56691" cy="5417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7486B4-06A4-077B-8A1C-00E8E957A93E}"/>
              </a:ext>
            </a:extLst>
          </p:cNvPr>
          <p:cNvSpPr/>
          <p:nvPr/>
        </p:nvSpPr>
        <p:spPr>
          <a:xfrm>
            <a:off x="328627" y="4850120"/>
            <a:ext cx="1816854" cy="104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7B4D82-8215-949B-03E6-1A2D3D9F71FA}"/>
              </a:ext>
            </a:extLst>
          </p:cNvPr>
          <p:cNvSpPr/>
          <p:nvPr/>
        </p:nvSpPr>
        <p:spPr>
          <a:xfrm>
            <a:off x="2223157" y="4847324"/>
            <a:ext cx="83158" cy="100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653BDF-B163-63D8-2EBB-C0C5ED738E55}"/>
              </a:ext>
            </a:extLst>
          </p:cNvPr>
          <p:cNvSpPr/>
          <p:nvPr/>
        </p:nvSpPr>
        <p:spPr>
          <a:xfrm>
            <a:off x="2375562" y="4851943"/>
            <a:ext cx="83158" cy="100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CFF134-9D30-5E59-8F68-EE2C9DFD07D3}"/>
              </a:ext>
            </a:extLst>
          </p:cNvPr>
          <p:cNvSpPr/>
          <p:nvPr/>
        </p:nvSpPr>
        <p:spPr>
          <a:xfrm>
            <a:off x="1180363" y="4621805"/>
            <a:ext cx="56691" cy="5417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410714-A1B3-77A4-7A4F-75F1B5F11757}"/>
              </a:ext>
            </a:extLst>
          </p:cNvPr>
          <p:cNvSpPr/>
          <p:nvPr/>
        </p:nvSpPr>
        <p:spPr>
          <a:xfrm>
            <a:off x="1247776" y="3484594"/>
            <a:ext cx="5623384" cy="2740715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39EDA-2CC8-52A5-EB0D-7581798E4CF6}"/>
              </a:ext>
            </a:extLst>
          </p:cNvPr>
          <p:cNvSpPr/>
          <p:nvPr/>
        </p:nvSpPr>
        <p:spPr>
          <a:xfrm>
            <a:off x="6848918" y="3502382"/>
            <a:ext cx="3067085" cy="2740715"/>
          </a:xfrm>
          <a:prstGeom prst="rect">
            <a:avLst/>
          </a:prstGeom>
          <a:solidFill>
            <a:srgbClr val="00B050">
              <a:alpha val="3300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E7D5C2-645F-FAFD-0C85-C81EACAA0063}"/>
              </a:ext>
            </a:extLst>
          </p:cNvPr>
          <p:cNvSpPr/>
          <p:nvPr/>
        </p:nvSpPr>
        <p:spPr>
          <a:xfrm>
            <a:off x="9904920" y="3502382"/>
            <a:ext cx="955152" cy="2740715"/>
          </a:xfrm>
          <a:prstGeom prst="rect">
            <a:avLst/>
          </a:prstGeom>
          <a:solidFill>
            <a:schemeClr val="accent3">
              <a:lumMod val="50000"/>
              <a:alpha val="33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233C7-719B-6DD5-A19F-F39D4EE6220B}"/>
              </a:ext>
            </a:extLst>
          </p:cNvPr>
          <p:cNvSpPr txBox="1"/>
          <p:nvPr/>
        </p:nvSpPr>
        <p:spPr>
          <a:xfrm rot="10800000" flipV="1">
            <a:off x="1278690" y="5215322"/>
            <a:ext cx="1327807" cy="1049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1" i="0">
                <a:latin typeface="+mn-lt"/>
              </a:rPr>
              <a:t>Jan 1,</a:t>
            </a: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1" i="0">
                <a:latin typeface="+mn-lt"/>
              </a:rPr>
              <a:t>1915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CBCB0-7EE4-4C0B-9B65-B1B05CF2CF8F}"/>
              </a:ext>
            </a:extLst>
          </p:cNvPr>
          <p:cNvSpPr txBox="1"/>
          <p:nvPr/>
        </p:nvSpPr>
        <p:spPr>
          <a:xfrm rot="10800000" flipV="1">
            <a:off x="6866879" y="5200181"/>
            <a:ext cx="1327807" cy="1049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1" i="0">
                <a:latin typeface="+mn-lt"/>
              </a:rPr>
              <a:t>Jan 1,</a:t>
            </a: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1" i="0">
                <a:latin typeface="+mn-lt"/>
              </a:rPr>
              <a:t>2017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84431-69B9-C567-8834-DD6A2A795795}"/>
              </a:ext>
            </a:extLst>
          </p:cNvPr>
          <p:cNvSpPr txBox="1"/>
          <p:nvPr/>
        </p:nvSpPr>
        <p:spPr>
          <a:xfrm rot="10800000" flipV="1">
            <a:off x="10841183" y="5196271"/>
            <a:ext cx="1327807" cy="628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b="1"/>
              <a:t>Dec 30,</a:t>
            </a: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b="1"/>
              <a:t>2019</a:t>
            </a:r>
            <a:endParaRPr lang="en-US" sz="1800" b="1" i="0"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AA6949-07B0-A383-F1C7-A41995C65E56}"/>
              </a:ext>
            </a:extLst>
          </p:cNvPr>
          <p:cNvSpPr txBox="1"/>
          <p:nvPr/>
        </p:nvSpPr>
        <p:spPr>
          <a:xfrm rot="10800000" flipV="1">
            <a:off x="9773607" y="5187965"/>
            <a:ext cx="1621103" cy="452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1" i="0">
                <a:latin typeface="+mn-lt"/>
              </a:rPr>
              <a:t>Jun 30,</a:t>
            </a: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1" i="0">
                <a:latin typeface="+mn-lt"/>
              </a:rPr>
              <a:t>2018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964DCB-C671-3CF1-8E9B-03B0073BF221}"/>
              </a:ext>
            </a:extLst>
          </p:cNvPr>
          <p:cNvSpPr txBox="1"/>
          <p:nvPr/>
        </p:nvSpPr>
        <p:spPr>
          <a:xfrm rot="10800000" flipV="1">
            <a:off x="2971320" y="4149604"/>
            <a:ext cx="3598534" cy="4844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ts val="2100"/>
              </a:lnSpc>
              <a:spcAft>
                <a:spcPts val="900"/>
              </a:spcAft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HISTORY</a:t>
            </a:r>
            <a:endParaRPr lang="en-US" sz="1600" b="1" i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E38040-38D8-0713-18DB-04BD430DA543}"/>
              </a:ext>
            </a:extLst>
          </p:cNvPr>
          <p:cNvSpPr txBox="1"/>
          <p:nvPr/>
        </p:nvSpPr>
        <p:spPr>
          <a:xfrm rot="10800000" flipV="1">
            <a:off x="7530782" y="4091822"/>
            <a:ext cx="2100469" cy="4844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ts val="2100"/>
              </a:lnSpc>
              <a:spcAft>
                <a:spcPts val="900"/>
              </a:spcAft>
            </a:pPr>
            <a:r>
              <a:rPr lang="en-US" sz="16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 sz="1600" b="1" i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B35D09-8896-7A71-4CCC-0F750F0CEB8D}"/>
              </a:ext>
            </a:extLst>
          </p:cNvPr>
          <p:cNvSpPr txBox="1"/>
          <p:nvPr/>
        </p:nvSpPr>
        <p:spPr>
          <a:xfrm rot="10800000" flipV="1">
            <a:off x="9934892" y="4041214"/>
            <a:ext cx="925180" cy="4844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ts val="2100"/>
              </a:lnSpc>
              <a:spcAft>
                <a:spcPts val="900"/>
              </a:spcAft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en-US" sz="16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 sz="1600" b="1" i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210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9750B-1206-28FC-FDFA-78739228AB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D11607-AE96-69D8-5E53-771F87A4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342390"/>
            <a:ext cx="11263311" cy="876299"/>
          </a:xfrm>
        </p:spPr>
        <p:txBody>
          <a:bodyPr/>
          <a:lstStyle/>
          <a:p>
            <a:r>
              <a:rPr lang="en-US" b="1"/>
              <a:t>Learnings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C2CE6C9-3EE8-FA22-A697-45DA03750B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598733"/>
              </p:ext>
            </p:extLst>
          </p:nvPr>
        </p:nvGraphicFramePr>
        <p:xfrm>
          <a:off x="1552655" y="1716786"/>
          <a:ext cx="9420146" cy="4217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7DB1FA-1AB7-2DA1-9299-3E299591A415}"/>
              </a:ext>
            </a:extLst>
          </p:cNvPr>
          <p:cNvSpPr txBox="1"/>
          <p:nvPr/>
        </p:nvSpPr>
        <p:spPr>
          <a:xfrm>
            <a:off x="4910791" y="1985334"/>
            <a:ext cx="3456461" cy="15928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i="0">
                <a:latin typeface="+mn-lt"/>
              </a:rPr>
              <a:t>Python</a:t>
            </a:r>
          </a:p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/>
              <a:t>Data Analysis</a:t>
            </a:r>
            <a:endParaRPr lang="en-US">
              <a:cs typeface="Arial"/>
            </a:endParaRP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Data Visualization</a:t>
            </a:r>
            <a:endParaRPr lang="en-US"/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i="0">
                <a:latin typeface="+mn-lt"/>
              </a:rPr>
              <a:t>Machine Learning</a:t>
            </a:r>
            <a:endParaRPr lang="en-US" sz="1800" b="0" i="0">
              <a:latin typeface="+mn-lt"/>
              <a:cs typeface="Arial"/>
            </a:endParaRPr>
          </a:p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>
              <a:cs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4F3FB-BAC9-FE26-E7F4-C9B7EFFA50DF}"/>
              </a:ext>
            </a:extLst>
          </p:cNvPr>
          <p:cNvSpPr txBox="1"/>
          <p:nvPr/>
        </p:nvSpPr>
        <p:spPr>
          <a:xfrm>
            <a:off x="4910791" y="4076256"/>
            <a:ext cx="3256861" cy="18030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r>
              <a:rPr lang="en-US">
                <a:cs typeface="Arial"/>
              </a:rPr>
              <a:t>Effective Communication</a:t>
            </a:r>
            <a:endParaRPr lang="en-US"/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r>
              <a:rPr lang="en-US">
                <a:cs typeface="Arial"/>
              </a:rPr>
              <a:t>Team-work</a:t>
            </a: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Management</a:t>
            </a:r>
            <a:endParaRPr lang="en-US" sz="18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r>
              <a:rPr lang="en-IN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Task prioritization</a:t>
            </a:r>
            <a:endParaRPr lang="en-US" sz="1800" b="0" i="0">
              <a:latin typeface="+mn-lt"/>
              <a:cs typeface="Arial"/>
            </a:endParaRPr>
          </a:p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endParaRPr lang="en-US">
              <a:cs typeface="Arial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>
              <a:cs typeface="Arial"/>
            </a:endParaRP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712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0BA13B4-D873-E0CC-CD0C-99524929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9" y="556598"/>
            <a:ext cx="10515600" cy="710009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800"/>
              <a:buFont typeface="Arial"/>
            </a:pPr>
            <a:r>
              <a:rPr lang="en-US" sz="4000" b="1">
                <a:solidFill>
                  <a:srgbClr val="063890"/>
                </a:solidFill>
                <a:latin typeface="Garamond" panose="02020404030301010803" pitchFamily="18" charset="0"/>
                <a:cs typeface="Arial"/>
                <a:sym typeface="Arial"/>
              </a:rPr>
              <a:t>Problem Overview</a:t>
            </a:r>
            <a:endParaRPr lang="en-IN" sz="4000" b="1">
              <a:solidFill>
                <a:srgbClr val="063890"/>
              </a:solidFill>
              <a:latin typeface="Garamond" panose="02020404030301010803" pitchFamily="18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E5933-198C-5F7D-C6FB-863A830A5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 smtClean="0"/>
              <a:pPr lvl="8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CEAEE-1C39-67F0-9051-0A167ED3E948}"/>
              </a:ext>
            </a:extLst>
          </p:cNvPr>
          <p:cNvSpPr txBox="1"/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6C49CD0-BCEE-C659-D618-86CE42CC1F90}"/>
              </a:ext>
            </a:extLst>
          </p:cNvPr>
          <p:cNvGraphicFramePr/>
          <p:nvPr/>
        </p:nvGraphicFramePr>
        <p:xfrm>
          <a:off x="4723261" y="1530971"/>
          <a:ext cx="6777132" cy="471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5B04322-E82A-91A7-D57E-151F1AC0E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2180" y="3151535"/>
            <a:ext cx="353240" cy="382330"/>
          </a:xfrm>
          <a:prstGeom prst="rect">
            <a:avLst/>
          </a:prstGeom>
        </p:spPr>
      </p:pic>
      <p:pic>
        <p:nvPicPr>
          <p:cNvPr id="15" name="Picture 8" descr="Bulb - Free technology icons">
            <a:extLst>
              <a:ext uri="{FF2B5EF4-FFF2-40B4-BE49-F238E27FC236}">
                <a16:creationId xmlns:a16="http://schemas.microsoft.com/office/drawing/2014/main" id="{B4C73727-5783-518F-DB39-D16DA8BF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12" y="2526219"/>
            <a:ext cx="2923024" cy="29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Rating outline">
            <a:extLst>
              <a:ext uri="{FF2B5EF4-FFF2-40B4-BE49-F238E27FC236}">
                <a16:creationId xmlns:a16="http://schemas.microsoft.com/office/drawing/2014/main" id="{EB8EA70E-445D-9B1B-91F7-3718D5DC0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1314" y="4153022"/>
            <a:ext cx="697130" cy="697130"/>
          </a:xfrm>
          <a:prstGeom prst="rect">
            <a:avLst/>
          </a:prstGeom>
        </p:spPr>
      </p:pic>
      <p:pic>
        <p:nvPicPr>
          <p:cNvPr id="27" name="Graphic 26" descr="Sleep outline">
            <a:extLst>
              <a:ext uri="{FF2B5EF4-FFF2-40B4-BE49-F238E27FC236}">
                <a16:creationId xmlns:a16="http://schemas.microsoft.com/office/drawing/2014/main" id="{2FDF0A47-1D37-3EA5-4E32-969FE33727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1670" y="1910861"/>
            <a:ext cx="697130" cy="69713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EC7488-867E-85FD-9854-5B598501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403" y="5235731"/>
            <a:ext cx="591158" cy="59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9A8675-A847-209E-C3C2-0A9D66E9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554957"/>
            <a:ext cx="10515600" cy="710009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800"/>
              <a:buFont typeface="Arial"/>
            </a:pPr>
            <a:r>
              <a:rPr lang="en-US" sz="4000" b="1">
                <a:solidFill>
                  <a:srgbClr val="063890"/>
                </a:solidFill>
                <a:latin typeface="Garamond" panose="02020404030301010803" pitchFamily="18" charset="0"/>
                <a:cs typeface="Arial"/>
                <a:sym typeface="Arial"/>
              </a:rPr>
              <a:t>Proposed Solution</a:t>
            </a:r>
            <a:endParaRPr lang="en-IN" sz="4000" b="1">
              <a:solidFill>
                <a:srgbClr val="063890"/>
              </a:solidFill>
              <a:latin typeface="Garamond" panose="02020404030301010803" pitchFamily="18" charset="0"/>
              <a:cs typeface="Arial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FC38EE-9DFE-F9A2-8769-084F000F0C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 smtClean="0"/>
              <a:pPr lvl="8"/>
              <a:t>27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44D0B1-9934-E76E-F48D-B0A45C524135}"/>
              </a:ext>
            </a:extLst>
          </p:cNvPr>
          <p:cNvSpPr/>
          <p:nvPr/>
        </p:nvSpPr>
        <p:spPr>
          <a:xfrm>
            <a:off x="590550" y="1944211"/>
            <a:ext cx="7612418" cy="1659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</a:t>
            </a:r>
            <a:r>
              <a:rPr lang="en-US" b="0" i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propensity of patients being admitted to a hospital within the next six months.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b="0" i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Analyzing trends and historical diseases of patients.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b="0" i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b="0" i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I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D53CB60-AA5E-5A15-BB6E-16EFB5647B53}"/>
              </a:ext>
            </a:extLst>
          </p:cNvPr>
          <p:cNvSpPr/>
          <p:nvPr/>
        </p:nvSpPr>
        <p:spPr>
          <a:xfrm>
            <a:off x="842758" y="1405350"/>
            <a:ext cx="3525056" cy="710009"/>
          </a:xfrm>
          <a:custGeom>
            <a:avLst/>
            <a:gdLst>
              <a:gd name="connsiteX0" fmla="*/ 0 w 2318319"/>
              <a:gd name="connsiteY0" fmla="*/ 92192 h 921919"/>
              <a:gd name="connsiteX1" fmla="*/ 92192 w 2318319"/>
              <a:gd name="connsiteY1" fmla="*/ 0 h 921919"/>
              <a:gd name="connsiteX2" fmla="*/ 2226127 w 2318319"/>
              <a:gd name="connsiteY2" fmla="*/ 0 h 921919"/>
              <a:gd name="connsiteX3" fmla="*/ 2318319 w 2318319"/>
              <a:gd name="connsiteY3" fmla="*/ 92192 h 921919"/>
              <a:gd name="connsiteX4" fmla="*/ 2318319 w 2318319"/>
              <a:gd name="connsiteY4" fmla="*/ 829727 h 921919"/>
              <a:gd name="connsiteX5" fmla="*/ 2226127 w 2318319"/>
              <a:gd name="connsiteY5" fmla="*/ 921919 h 921919"/>
              <a:gd name="connsiteX6" fmla="*/ 92192 w 2318319"/>
              <a:gd name="connsiteY6" fmla="*/ 921919 h 921919"/>
              <a:gd name="connsiteX7" fmla="*/ 0 w 2318319"/>
              <a:gd name="connsiteY7" fmla="*/ 829727 h 921919"/>
              <a:gd name="connsiteX8" fmla="*/ 0 w 2318319"/>
              <a:gd name="connsiteY8" fmla="*/ 92192 h 92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8319" h="921919">
                <a:moveTo>
                  <a:pt x="0" y="92192"/>
                </a:moveTo>
                <a:cubicBezTo>
                  <a:pt x="0" y="41276"/>
                  <a:pt x="41276" y="0"/>
                  <a:pt x="92192" y="0"/>
                </a:cubicBezTo>
                <a:lnTo>
                  <a:pt x="2226127" y="0"/>
                </a:lnTo>
                <a:cubicBezTo>
                  <a:pt x="2277043" y="0"/>
                  <a:pt x="2318319" y="41276"/>
                  <a:pt x="2318319" y="92192"/>
                </a:cubicBezTo>
                <a:lnTo>
                  <a:pt x="2318319" y="829727"/>
                </a:lnTo>
                <a:cubicBezTo>
                  <a:pt x="2318319" y="880643"/>
                  <a:pt x="2277043" y="921919"/>
                  <a:pt x="2226127" y="921919"/>
                </a:cubicBezTo>
                <a:lnTo>
                  <a:pt x="92192" y="921919"/>
                </a:lnTo>
                <a:cubicBezTo>
                  <a:pt x="41276" y="921919"/>
                  <a:pt x="0" y="880643"/>
                  <a:pt x="0" y="829727"/>
                </a:cubicBezTo>
                <a:lnTo>
                  <a:pt x="0" y="921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72" tIns="44782" rIns="53672" bIns="4478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9EF95-7796-B0F5-2AF2-C5A443A29C01}"/>
              </a:ext>
            </a:extLst>
          </p:cNvPr>
          <p:cNvSpPr/>
          <p:nvPr/>
        </p:nvSpPr>
        <p:spPr>
          <a:xfrm>
            <a:off x="590553" y="4453670"/>
            <a:ext cx="7612415" cy="1659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EC37C8-B452-5E60-19D4-5EAF5D63C0E0}"/>
              </a:ext>
            </a:extLst>
          </p:cNvPr>
          <p:cNvSpPr/>
          <p:nvPr/>
        </p:nvSpPr>
        <p:spPr>
          <a:xfrm>
            <a:off x="842758" y="3893928"/>
            <a:ext cx="3525056" cy="710009"/>
          </a:xfrm>
          <a:custGeom>
            <a:avLst/>
            <a:gdLst>
              <a:gd name="connsiteX0" fmla="*/ 0 w 2318319"/>
              <a:gd name="connsiteY0" fmla="*/ 92192 h 921919"/>
              <a:gd name="connsiteX1" fmla="*/ 92192 w 2318319"/>
              <a:gd name="connsiteY1" fmla="*/ 0 h 921919"/>
              <a:gd name="connsiteX2" fmla="*/ 2226127 w 2318319"/>
              <a:gd name="connsiteY2" fmla="*/ 0 h 921919"/>
              <a:gd name="connsiteX3" fmla="*/ 2318319 w 2318319"/>
              <a:gd name="connsiteY3" fmla="*/ 92192 h 921919"/>
              <a:gd name="connsiteX4" fmla="*/ 2318319 w 2318319"/>
              <a:gd name="connsiteY4" fmla="*/ 829727 h 921919"/>
              <a:gd name="connsiteX5" fmla="*/ 2226127 w 2318319"/>
              <a:gd name="connsiteY5" fmla="*/ 921919 h 921919"/>
              <a:gd name="connsiteX6" fmla="*/ 92192 w 2318319"/>
              <a:gd name="connsiteY6" fmla="*/ 921919 h 921919"/>
              <a:gd name="connsiteX7" fmla="*/ 0 w 2318319"/>
              <a:gd name="connsiteY7" fmla="*/ 829727 h 921919"/>
              <a:gd name="connsiteX8" fmla="*/ 0 w 2318319"/>
              <a:gd name="connsiteY8" fmla="*/ 92192 h 92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8319" h="921919">
                <a:moveTo>
                  <a:pt x="0" y="92192"/>
                </a:moveTo>
                <a:cubicBezTo>
                  <a:pt x="0" y="41276"/>
                  <a:pt x="41276" y="0"/>
                  <a:pt x="92192" y="0"/>
                </a:cubicBezTo>
                <a:lnTo>
                  <a:pt x="2226127" y="0"/>
                </a:lnTo>
                <a:cubicBezTo>
                  <a:pt x="2277043" y="0"/>
                  <a:pt x="2318319" y="41276"/>
                  <a:pt x="2318319" y="92192"/>
                </a:cubicBezTo>
                <a:lnTo>
                  <a:pt x="2318319" y="829727"/>
                </a:lnTo>
                <a:cubicBezTo>
                  <a:pt x="2318319" y="880643"/>
                  <a:pt x="2277043" y="921919"/>
                  <a:pt x="2226127" y="921919"/>
                </a:cubicBezTo>
                <a:lnTo>
                  <a:pt x="92192" y="921919"/>
                </a:lnTo>
                <a:cubicBezTo>
                  <a:pt x="41276" y="921919"/>
                  <a:pt x="0" y="880643"/>
                  <a:pt x="0" y="829727"/>
                </a:cubicBezTo>
                <a:lnTo>
                  <a:pt x="0" y="921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72" tIns="44782" rIns="53672" bIns="4478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>
                <a:latin typeface="Arial" panose="020B0604020202020204" pitchFamily="34" charset="0"/>
                <a:cs typeface="Arial" panose="020B0604020202020204" pitchFamily="34" charset="0"/>
              </a:rPr>
              <a:t>Long Term Vision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432799AB-06F3-408E-B986-C96B684C1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335152" cy="33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668016-91AF-F0DD-C810-4616CBE30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165" y="175551"/>
            <a:ext cx="2410161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5BD5F-6C87-A457-8968-998C40D9CE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0" y="1590697"/>
            <a:ext cx="12204594" cy="4670426"/>
          </a:xfrm>
        </p:spPr>
        <p:txBody>
          <a:bodyPr/>
          <a:lstStyle/>
          <a:p>
            <a:r>
              <a:rPr 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A80D8-421E-F65B-8FEB-D248669B4F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76D074-B6C5-977E-DB50-64899EC3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83" y="-116232"/>
            <a:ext cx="11263311" cy="876299"/>
          </a:xfrm>
        </p:spPr>
        <p:txBody>
          <a:bodyPr/>
          <a:lstStyle/>
          <a:p>
            <a:r>
              <a:rPr lang="en-US" sz="4000" b="1"/>
              <a:t>TIMELINE</a:t>
            </a:r>
          </a:p>
        </p:txBody>
      </p:sp>
      <p:sp>
        <p:nvSpPr>
          <p:cNvPr id="7" name="자유형: 도형 1092">
            <a:extLst>
              <a:ext uri="{FF2B5EF4-FFF2-40B4-BE49-F238E27FC236}">
                <a16:creationId xmlns:a16="http://schemas.microsoft.com/office/drawing/2014/main" id="{821FEE7D-F55E-4BA0-9678-485257F607B0}"/>
              </a:ext>
            </a:extLst>
          </p:cNvPr>
          <p:cNvSpPr/>
          <p:nvPr/>
        </p:nvSpPr>
        <p:spPr>
          <a:xfrm>
            <a:off x="1673170" y="3523884"/>
            <a:ext cx="1825971" cy="419380"/>
          </a:xfrm>
          <a:custGeom>
            <a:avLst/>
            <a:gdLst>
              <a:gd name="connsiteX0" fmla="*/ 92086 w 1825971"/>
              <a:gd name="connsiteY0" fmla="*/ 0 h 552506"/>
              <a:gd name="connsiteX1" fmla="*/ 1733885 w 1825971"/>
              <a:gd name="connsiteY1" fmla="*/ 0 h 552506"/>
              <a:gd name="connsiteX2" fmla="*/ 1825971 w 1825971"/>
              <a:gd name="connsiteY2" fmla="*/ 92086 h 552506"/>
              <a:gd name="connsiteX3" fmla="*/ 1825971 w 1825971"/>
              <a:gd name="connsiteY3" fmla="*/ 460420 h 552506"/>
              <a:gd name="connsiteX4" fmla="*/ 1733885 w 1825971"/>
              <a:gd name="connsiteY4" fmla="*/ 552506 h 552506"/>
              <a:gd name="connsiteX5" fmla="*/ 92086 w 1825971"/>
              <a:gd name="connsiteY5" fmla="*/ 552506 h 552506"/>
              <a:gd name="connsiteX6" fmla="*/ 0 w 1825971"/>
              <a:gd name="connsiteY6" fmla="*/ 460420 h 552506"/>
              <a:gd name="connsiteX7" fmla="*/ 0 w 1825971"/>
              <a:gd name="connsiteY7" fmla="*/ 359421 h 552506"/>
              <a:gd name="connsiteX8" fmla="*/ 529928 w 1825971"/>
              <a:gd name="connsiteY8" fmla="*/ 359421 h 552506"/>
              <a:gd name="connsiteX9" fmla="*/ 529928 w 1825971"/>
              <a:gd name="connsiteY9" fmla="*/ 442589 h 552506"/>
              <a:gd name="connsiteX10" fmla="*/ 696264 w 1825971"/>
              <a:gd name="connsiteY10" fmla="*/ 276253 h 552506"/>
              <a:gd name="connsiteX11" fmla="*/ 529928 w 1825971"/>
              <a:gd name="connsiteY11" fmla="*/ 109917 h 552506"/>
              <a:gd name="connsiteX12" fmla="*/ 529928 w 1825971"/>
              <a:gd name="connsiteY12" fmla="*/ 193085 h 552506"/>
              <a:gd name="connsiteX13" fmla="*/ 0 w 1825971"/>
              <a:gd name="connsiteY13" fmla="*/ 193085 h 552506"/>
              <a:gd name="connsiteX14" fmla="*/ 0 w 1825971"/>
              <a:gd name="connsiteY14" fmla="*/ 92086 h 552506"/>
              <a:gd name="connsiteX15" fmla="*/ 92086 w 1825971"/>
              <a:gd name="connsiteY15" fmla="*/ 0 h 55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5971" h="552506">
                <a:moveTo>
                  <a:pt x="92086" y="0"/>
                </a:moveTo>
                <a:lnTo>
                  <a:pt x="1733885" y="0"/>
                </a:lnTo>
                <a:cubicBezTo>
                  <a:pt x="1784743" y="0"/>
                  <a:pt x="1825971" y="41228"/>
                  <a:pt x="1825971" y="92086"/>
                </a:cubicBezTo>
                <a:lnTo>
                  <a:pt x="1825971" y="460420"/>
                </a:lnTo>
                <a:cubicBezTo>
                  <a:pt x="1825971" y="511278"/>
                  <a:pt x="1784743" y="552506"/>
                  <a:pt x="1733885" y="552506"/>
                </a:cubicBezTo>
                <a:lnTo>
                  <a:pt x="92086" y="552506"/>
                </a:lnTo>
                <a:cubicBezTo>
                  <a:pt x="41228" y="552506"/>
                  <a:pt x="0" y="511278"/>
                  <a:pt x="0" y="460420"/>
                </a:cubicBezTo>
                <a:lnTo>
                  <a:pt x="0" y="359421"/>
                </a:lnTo>
                <a:lnTo>
                  <a:pt x="529928" y="359421"/>
                </a:lnTo>
                <a:lnTo>
                  <a:pt x="529928" y="442589"/>
                </a:lnTo>
                <a:lnTo>
                  <a:pt x="696264" y="276253"/>
                </a:lnTo>
                <a:lnTo>
                  <a:pt x="529928" y="109917"/>
                </a:lnTo>
                <a:lnTo>
                  <a:pt x="529928" y="193085"/>
                </a:lnTo>
                <a:lnTo>
                  <a:pt x="0" y="193085"/>
                </a:lnTo>
                <a:lnTo>
                  <a:pt x="0" y="92086"/>
                </a:lnTo>
                <a:cubicBezTo>
                  <a:pt x="0" y="41228"/>
                  <a:pt x="41228" y="0"/>
                  <a:pt x="920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자유형: 도형 1093">
            <a:extLst>
              <a:ext uri="{FF2B5EF4-FFF2-40B4-BE49-F238E27FC236}">
                <a16:creationId xmlns:a16="http://schemas.microsoft.com/office/drawing/2014/main" id="{DA11FE42-D848-4ABB-812D-E6DFC53ADEDF}"/>
              </a:ext>
            </a:extLst>
          </p:cNvPr>
          <p:cNvSpPr/>
          <p:nvPr/>
        </p:nvSpPr>
        <p:spPr>
          <a:xfrm>
            <a:off x="3786534" y="3531327"/>
            <a:ext cx="1825971" cy="419380"/>
          </a:xfrm>
          <a:custGeom>
            <a:avLst/>
            <a:gdLst>
              <a:gd name="connsiteX0" fmla="*/ 92086 w 1825971"/>
              <a:gd name="connsiteY0" fmla="*/ 0 h 552506"/>
              <a:gd name="connsiteX1" fmla="*/ 1733885 w 1825971"/>
              <a:gd name="connsiteY1" fmla="*/ 0 h 552506"/>
              <a:gd name="connsiteX2" fmla="*/ 1825971 w 1825971"/>
              <a:gd name="connsiteY2" fmla="*/ 92086 h 552506"/>
              <a:gd name="connsiteX3" fmla="*/ 1825971 w 1825971"/>
              <a:gd name="connsiteY3" fmla="*/ 460420 h 552506"/>
              <a:gd name="connsiteX4" fmla="*/ 1733885 w 1825971"/>
              <a:gd name="connsiteY4" fmla="*/ 552506 h 552506"/>
              <a:gd name="connsiteX5" fmla="*/ 92086 w 1825971"/>
              <a:gd name="connsiteY5" fmla="*/ 552506 h 552506"/>
              <a:gd name="connsiteX6" fmla="*/ 0 w 1825971"/>
              <a:gd name="connsiteY6" fmla="*/ 460420 h 552506"/>
              <a:gd name="connsiteX7" fmla="*/ 0 w 1825971"/>
              <a:gd name="connsiteY7" fmla="*/ 359421 h 552506"/>
              <a:gd name="connsiteX8" fmla="*/ 529928 w 1825971"/>
              <a:gd name="connsiteY8" fmla="*/ 359421 h 552506"/>
              <a:gd name="connsiteX9" fmla="*/ 529928 w 1825971"/>
              <a:gd name="connsiteY9" fmla="*/ 442589 h 552506"/>
              <a:gd name="connsiteX10" fmla="*/ 696264 w 1825971"/>
              <a:gd name="connsiteY10" fmla="*/ 276253 h 552506"/>
              <a:gd name="connsiteX11" fmla="*/ 529928 w 1825971"/>
              <a:gd name="connsiteY11" fmla="*/ 109917 h 552506"/>
              <a:gd name="connsiteX12" fmla="*/ 529928 w 1825971"/>
              <a:gd name="connsiteY12" fmla="*/ 193085 h 552506"/>
              <a:gd name="connsiteX13" fmla="*/ 0 w 1825971"/>
              <a:gd name="connsiteY13" fmla="*/ 193085 h 552506"/>
              <a:gd name="connsiteX14" fmla="*/ 0 w 1825971"/>
              <a:gd name="connsiteY14" fmla="*/ 92086 h 552506"/>
              <a:gd name="connsiteX15" fmla="*/ 92086 w 1825971"/>
              <a:gd name="connsiteY15" fmla="*/ 0 h 55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5971" h="552506">
                <a:moveTo>
                  <a:pt x="92086" y="0"/>
                </a:moveTo>
                <a:lnTo>
                  <a:pt x="1733885" y="0"/>
                </a:lnTo>
                <a:cubicBezTo>
                  <a:pt x="1784743" y="0"/>
                  <a:pt x="1825971" y="41228"/>
                  <a:pt x="1825971" y="92086"/>
                </a:cubicBezTo>
                <a:lnTo>
                  <a:pt x="1825971" y="460420"/>
                </a:lnTo>
                <a:cubicBezTo>
                  <a:pt x="1825971" y="511278"/>
                  <a:pt x="1784743" y="552506"/>
                  <a:pt x="1733885" y="552506"/>
                </a:cubicBezTo>
                <a:lnTo>
                  <a:pt x="92086" y="552506"/>
                </a:lnTo>
                <a:cubicBezTo>
                  <a:pt x="41228" y="552506"/>
                  <a:pt x="0" y="511278"/>
                  <a:pt x="0" y="460420"/>
                </a:cubicBezTo>
                <a:lnTo>
                  <a:pt x="0" y="359421"/>
                </a:lnTo>
                <a:lnTo>
                  <a:pt x="529928" y="359421"/>
                </a:lnTo>
                <a:lnTo>
                  <a:pt x="529928" y="442589"/>
                </a:lnTo>
                <a:lnTo>
                  <a:pt x="696264" y="276253"/>
                </a:lnTo>
                <a:lnTo>
                  <a:pt x="529928" y="109917"/>
                </a:lnTo>
                <a:lnTo>
                  <a:pt x="529928" y="193085"/>
                </a:lnTo>
                <a:lnTo>
                  <a:pt x="0" y="193085"/>
                </a:lnTo>
                <a:lnTo>
                  <a:pt x="0" y="92086"/>
                </a:lnTo>
                <a:cubicBezTo>
                  <a:pt x="0" y="41228"/>
                  <a:pt x="41228" y="0"/>
                  <a:pt x="920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자유형: 도형 1095">
            <a:extLst>
              <a:ext uri="{FF2B5EF4-FFF2-40B4-BE49-F238E27FC236}">
                <a16:creationId xmlns:a16="http://schemas.microsoft.com/office/drawing/2014/main" id="{D7D28302-7D4C-43A6-887D-4332A6A45C86}"/>
              </a:ext>
            </a:extLst>
          </p:cNvPr>
          <p:cNvSpPr/>
          <p:nvPr/>
        </p:nvSpPr>
        <p:spPr>
          <a:xfrm>
            <a:off x="5899898" y="3531327"/>
            <a:ext cx="1825971" cy="419380"/>
          </a:xfrm>
          <a:custGeom>
            <a:avLst/>
            <a:gdLst>
              <a:gd name="connsiteX0" fmla="*/ 92086 w 1825971"/>
              <a:gd name="connsiteY0" fmla="*/ 0 h 552506"/>
              <a:gd name="connsiteX1" fmla="*/ 1733885 w 1825971"/>
              <a:gd name="connsiteY1" fmla="*/ 0 h 552506"/>
              <a:gd name="connsiteX2" fmla="*/ 1825971 w 1825971"/>
              <a:gd name="connsiteY2" fmla="*/ 92086 h 552506"/>
              <a:gd name="connsiteX3" fmla="*/ 1825971 w 1825971"/>
              <a:gd name="connsiteY3" fmla="*/ 460420 h 552506"/>
              <a:gd name="connsiteX4" fmla="*/ 1733885 w 1825971"/>
              <a:gd name="connsiteY4" fmla="*/ 552506 h 552506"/>
              <a:gd name="connsiteX5" fmla="*/ 92086 w 1825971"/>
              <a:gd name="connsiteY5" fmla="*/ 552506 h 552506"/>
              <a:gd name="connsiteX6" fmla="*/ 0 w 1825971"/>
              <a:gd name="connsiteY6" fmla="*/ 460420 h 552506"/>
              <a:gd name="connsiteX7" fmla="*/ 0 w 1825971"/>
              <a:gd name="connsiteY7" fmla="*/ 359421 h 552506"/>
              <a:gd name="connsiteX8" fmla="*/ 529928 w 1825971"/>
              <a:gd name="connsiteY8" fmla="*/ 359421 h 552506"/>
              <a:gd name="connsiteX9" fmla="*/ 529928 w 1825971"/>
              <a:gd name="connsiteY9" fmla="*/ 442589 h 552506"/>
              <a:gd name="connsiteX10" fmla="*/ 696264 w 1825971"/>
              <a:gd name="connsiteY10" fmla="*/ 276253 h 552506"/>
              <a:gd name="connsiteX11" fmla="*/ 529928 w 1825971"/>
              <a:gd name="connsiteY11" fmla="*/ 109917 h 552506"/>
              <a:gd name="connsiteX12" fmla="*/ 529928 w 1825971"/>
              <a:gd name="connsiteY12" fmla="*/ 193085 h 552506"/>
              <a:gd name="connsiteX13" fmla="*/ 0 w 1825971"/>
              <a:gd name="connsiteY13" fmla="*/ 193085 h 552506"/>
              <a:gd name="connsiteX14" fmla="*/ 0 w 1825971"/>
              <a:gd name="connsiteY14" fmla="*/ 92086 h 552506"/>
              <a:gd name="connsiteX15" fmla="*/ 92086 w 1825971"/>
              <a:gd name="connsiteY15" fmla="*/ 0 h 55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5971" h="552506">
                <a:moveTo>
                  <a:pt x="92086" y="0"/>
                </a:moveTo>
                <a:lnTo>
                  <a:pt x="1733885" y="0"/>
                </a:lnTo>
                <a:cubicBezTo>
                  <a:pt x="1784743" y="0"/>
                  <a:pt x="1825971" y="41228"/>
                  <a:pt x="1825971" y="92086"/>
                </a:cubicBezTo>
                <a:lnTo>
                  <a:pt x="1825971" y="460420"/>
                </a:lnTo>
                <a:cubicBezTo>
                  <a:pt x="1825971" y="511278"/>
                  <a:pt x="1784743" y="552506"/>
                  <a:pt x="1733885" y="552506"/>
                </a:cubicBezTo>
                <a:lnTo>
                  <a:pt x="92086" y="552506"/>
                </a:lnTo>
                <a:cubicBezTo>
                  <a:pt x="41228" y="552506"/>
                  <a:pt x="0" y="511278"/>
                  <a:pt x="0" y="460420"/>
                </a:cubicBezTo>
                <a:lnTo>
                  <a:pt x="0" y="359421"/>
                </a:lnTo>
                <a:lnTo>
                  <a:pt x="529928" y="359421"/>
                </a:lnTo>
                <a:lnTo>
                  <a:pt x="529928" y="442589"/>
                </a:lnTo>
                <a:lnTo>
                  <a:pt x="696264" y="276253"/>
                </a:lnTo>
                <a:lnTo>
                  <a:pt x="529928" y="109917"/>
                </a:lnTo>
                <a:lnTo>
                  <a:pt x="529928" y="193085"/>
                </a:lnTo>
                <a:lnTo>
                  <a:pt x="0" y="193085"/>
                </a:lnTo>
                <a:lnTo>
                  <a:pt x="0" y="92086"/>
                </a:lnTo>
                <a:cubicBezTo>
                  <a:pt x="0" y="41228"/>
                  <a:pt x="41228" y="0"/>
                  <a:pt x="920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자유형: 도형 1096">
            <a:extLst>
              <a:ext uri="{FF2B5EF4-FFF2-40B4-BE49-F238E27FC236}">
                <a16:creationId xmlns:a16="http://schemas.microsoft.com/office/drawing/2014/main" id="{A0F3754C-7DA8-4A19-8DB7-01F47BAB0B4D}"/>
              </a:ext>
            </a:extLst>
          </p:cNvPr>
          <p:cNvSpPr/>
          <p:nvPr/>
        </p:nvSpPr>
        <p:spPr>
          <a:xfrm>
            <a:off x="8092506" y="3531327"/>
            <a:ext cx="1825971" cy="419380"/>
          </a:xfrm>
          <a:custGeom>
            <a:avLst/>
            <a:gdLst>
              <a:gd name="connsiteX0" fmla="*/ 92086 w 1825971"/>
              <a:gd name="connsiteY0" fmla="*/ 0 h 552506"/>
              <a:gd name="connsiteX1" fmla="*/ 1733885 w 1825971"/>
              <a:gd name="connsiteY1" fmla="*/ 0 h 552506"/>
              <a:gd name="connsiteX2" fmla="*/ 1825971 w 1825971"/>
              <a:gd name="connsiteY2" fmla="*/ 92086 h 552506"/>
              <a:gd name="connsiteX3" fmla="*/ 1825971 w 1825971"/>
              <a:gd name="connsiteY3" fmla="*/ 460420 h 552506"/>
              <a:gd name="connsiteX4" fmla="*/ 1733885 w 1825971"/>
              <a:gd name="connsiteY4" fmla="*/ 552506 h 552506"/>
              <a:gd name="connsiteX5" fmla="*/ 92086 w 1825971"/>
              <a:gd name="connsiteY5" fmla="*/ 552506 h 552506"/>
              <a:gd name="connsiteX6" fmla="*/ 0 w 1825971"/>
              <a:gd name="connsiteY6" fmla="*/ 460420 h 552506"/>
              <a:gd name="connsiteX7" fmla="*/ 0 w 1825971"/>
              <a:gd name="connsiteY7" fmla="*/ 359421 h 552506"/>
              <a:gd name="connsiteX8" fmla="*/ 529928 w 1825971"/>
              <a:gd name="connsiteY8" fmla="*/ 359421 h 552506"/>
              <a:gd name="connsiteX9" fmla="*/ 529928 w 1825971"/>
              <a:gd name="connsiteY9" fmla="*/ 442589 h 552506"/>
              <a:gd name="connsiteX10" fmla="*/ 696264 w 1825971"/>
              <a:gd name="connsiteY10" fmla="*/ 276253 h 552506"/>
              <a:gd name="connsiteX11" fmla="*/ 529928 w 1825971"/>
              <a:gd name="connsiteY11" fmla="*/ 109917 h 552506"/>
              <a:gd name="connsiteX12" fmla="*/ 529928 w 1825971"/>
              <a:gd name="connsiteY12" fmla="*/ 193085 h 552506"/>
              <a:gd name="connsiteX13" fmla="*/ 0 w 1825971"/>
              <a:gd name="connsiteY13" fmla="*/ 193085 h 552506"/>
              <a:gd name="connsiteX14" fmla="*/ 0 w 1825971"/>
              <a:gd name="connsiteY14" fmla="*/ 92086 h 552506"/>
              <a:gd name="connsiteX15" fmla="*/ 92086 w 1825971"/>
              <a:gd name="connsiteY15" fmla="*/ 0 h 55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5971" h="552506">
                <a:moveTo>
                  <a:pt x="92086" y="0"/>
                </a:moveTo>
                <a:lnTo>
                  <a:pt x="1733885" y="0"/>
                </a:lnTo>
                <a:cubicBezTo>
                  <a:pt x="1784743" y="0"/>
                  <a:pt x="1825971" y="41228"/>
                  <a:pt x="1825971" y="92086"/>
                </a:cubicBezTo>
                <a:lnTo>
                  <a:pt x="1825971" y="460420"/>
                </a:lnTo>
                <a:cubicBezTo>
                  <a:pt x="1825971" y="511278"/>
                  <a:pt x="1784743" y="552506"/>
                  <a:pt x="1733885" y="552506"/>
                </a:cubicBezTo>
                <a:lnTo>
                  <a:pt x="92086" y="552506"/>
                </a:lnTo>
                <a:cubicBezTo>
                  <a:pt x="41228" y="552506"/>
                  <a:pt x="0" y="511278"/>
                  <a:pt x="0" y="460420"/>
                </a:cubicBezTo>
                <a:lnTo>
                  <a:pt x="0" y="359421"/>
                </a:lnTo>
                <a:lnTo>
                  <a:pt x="529928" y="359421"/>
                </a:lnTo>
                <a:lnTo>
                  <a:pt x="529928" y="442589"/>
                </a:lnTo>
                <a:lnTo>
                  <a:pt x="696264" y="276253"/>
                </a:lnTo>
                <a:lnTo>
                  <a:pt x="529928" y="109917"/>
                </a:lnTo>
                <a:lnTo>
                  <a:pt x="529928" y="193085"/>
                </a:lnTo>
                <a:lnTo>
                  <a:pt x="0" y="193085"/>
                </a:lnTo>
                <a:lnTo>
                  <a:pt x="0" y="92086"/>
                </a:lnTo>
                <a:cubicBezTo>
                  <a:pt x="0" y="41228"/>
                  <a:pt x="41228" y="0"/>
                  <a:pt x="9208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097">
            <a:extLst>
              <a:ext uri="{FF2B5EF4-FFF2-40B4-BE49-F238E27FC236}">
                <a16:creationId xmlns:a16="http://schemas.microsoft.com/office/drawing/2014/main" id="{C0E3A857-3101-4A91-BC9D-C4FD3FDD0FCD}"/>
              </a:ext>
            </a:extLst>
          </p:cNvPr>
          <p:cNvSpPr/>
          <p:nvPr/>
        </p:nvSpPr>
        <p:spPr>
          <a:xfrm>
            <a:off x="2000049" y="2173242"/>
            <a:ext cx="1018130" cy="10351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098">
            <a:extLst>
              <a:ext uri="{FF2B5EF4-FFF2-40B4-BE49-F238E27FC236}">
                <a16:creationId xmlns:a16="http://schemas.microsoft.com/office/drawing/2014/main" id="{F5552810-4D77-4537-A238-262A9276DC2A}"/>
              </a:ext>
            </a:extLst>
          </p:cNvPr>
          <p:cNvSpPr/>
          <p:nvPr/>
        </p:nvSpPr>
        <p:spPr>
          <a:xfrm>
            <a:off x="4224401" y="4146408"/>
            <a:ext cx="1160128" cy="11939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100">
            <a:extLst>
              <a:ext uri="{FF2B5EF4-FFF2-40B4-BE49-F238E27FC236}">
                <a16:creationId xmlns:a16="http://schemas.microsoft.com/office/drawing/2014/main" id="{DA160DB2-2F3F-4472-8287-8C15B01E5782}"/>
              </a:ext>
            </a:extLst>
          </p:cNvPr>
          <p:cNvSpPr/>
          <p:nvPr/>
        </p:nvSpPr>
        <p:spPr>
          <a:xfrm>
            <a:off x="6199198" y="1970570"/>
            <a:ext cx="1227369" cy="11714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310D32CE-9DCF-4869-A902-27EB0AA06E44}"/>
              </a:ext>
            </a:extLst>
          </p:cNvPr>
          <p:cNvSpPr/>
          <p:nvPr/>
        </p:nvSpPr>
        <p:spPr>
          <a:xfrm>
            <a:off x="8107364" y="5922848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0" name="Teardrop 1">
            <a:extLst>
              <a:ext uri="{FF2B5EF4-FFF2-40B4-BE49-F238E27FC236}">
                <a16:creationId xmlns:a16="http://schemas.microsoft.com/office/drawing/2014/main" id="{CD0A26AF-AF15-47D3-BDF8-9A6D2D53D958}"/>
              </a:ext>
            </a:extLst>
          </p:cNvPr>
          <p:cNvSpPr/>
          <p:nvPr/>
        </p:nvSpPr>
        <p:spPr>
          <a:xfrm rot="18805991">
            <a:off x="8807120" y="2639737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1108">
            <a:extLst>
              <a:ext uri="{FF2B5EF4-FFF2-40B4-BE49-F238E27FC236}">
                <a16:creationId xmlns:a16="http://schemas.microsoft.com/office/drawing/2014/main" id="{8FC3F243-DE99-4D1D-A9A0-0E68D9930690}"/>
              </a:ext>
            </a:extLst>
          </p:cNvPr>
          <p:cNvSpPr txBox="1"/>
          <p:nvPr/>
        </p:nvSpPr>
        <p:spPr>
          <a:xfrm>
            <a:off x="6585135" y="3511449"/>
            <a:ext cx="114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WEEK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1109">
            <a:extLst>
              <a:ext uri="{FF2B5EF4-FFF2-40B4-BE49-F238E27FC236}">
                <a16:creationId xmlns:a16="http://schemas.microsoft.com/office/drawing/2014/main" id="{572E39A9-AA87-41BD-8A9C-46F886464B07}"/>
              </a:ext>
            </a:extLst>
          </p:cNvPr>
          <p:cNvSpPr txBox="1"/>
          <p:nvPr/>
        </p:nvSpPr>
        <p:spPr>
          <a:xfrm>
            <a:off x="8780767" y="3511449"/>
            <a:ext cx="114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WEEK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1110">
            <a:extLst>
              <a:ext uri="{FF2B5EF4-FFF2-40B4-BE49-F238E27FC236}">
                <a16:creationId xmlns:a16="http://schemas.microsoft.com/office/drawing/2014/main" id="{B666232B-119C-4CB9-BA55-115D67EFEE6B}"/>
              </a:ext>
            </a:extLst>
          </p:cNvPr>
          <p:cNvSpPr txBox="1"/>
          <p:nvPr/>
        </p:nvSpPr>
        <p:spPr>
          <a:xfrm>
            <a:off x="4418698" y="3546965"/>
            <a:ext cx="11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WEEK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1111">
            <a:extLst>
              <a:ext uri="{FF2B5EF4-FFF2-40B4-BE49-F238E27FC236}">
                <a16:creationId xmlns:a16="http://schemas.microsoft.com/office/drawing/2014/main" id="{4316AB26-BB30-4C24-B0DE-A84C93D47460}"/>
              </a:ext>
            </a:extLst>
          </p:cNvPr>
          <p:cNvSpPr txBox="1"/>
          <p:nvPr/>
        </p:nvSpPr>
        <p:spPr>
          <a:xfrm>
            <a:off x="2199223" y="3556578"/>
            <a:ext cx="114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WEEK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7" name="그룹 1112">
            <a:extLst>
              <a:ext uri="{FF2B5EF4-FFF2-40B4-BE49-F238E27FC236}">
                <a16:creationId xmlns:a16="http://schemas.microsoft.com/office/drawing/2014/main" id="{721C1374-EFA6-4281-B692-86508644181E}"/>
              </a:ext>
            </a:extLst>
          </p:cNvPr>
          <p:cNvGrpSpPr/>
          <p:nvPr/>
        </p:nvGrpSpPr>
        <p:grpSpPr>
          <a:xfrm>
            <a:off x="1666410" y="4258718"/>
            <a:ext cx="1685408" cy="1472856"/>
            <a:chOff x="2297066" y="3255173"/>
            <a:chExt cx="1685408" cy="1472856"/>
          </a:xfrm>
        </p:grpSpPr>
        <p:sp>
          <p:nvSpPr>
            <p:cNvPr id="40" name="TextBox 1113">
              <a:extLst>
                <a:ext uri="{FF2B5EF4-FFF2-40B4-BE49-F238E27FC236}">
                  <a16:creationId xmlns:a16="http://schemas.microsoft.com/office/drawing/2014/main" id="{EBD57C22-7C95-4EE8-A42F-064A7CCB3DD7}"/>
                </a:ext>
              </a:extLst>
            </p:cNvPr>
            <p:cNvSpPr txBox="1"/>
            <p:nvPr/>
          </p:nvSpPr>
          <p:spPr>
            <a:xfrm flipH="1">
              <a:off x="2297066" y="4438719"/>
              <a:ext cx="1664463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ko-KR" sz="1600" b="1">
                  <a:solidFill>
                    <a:schemeClr val="accent5"/>
                  </a:solidFill>
                  <a:cs typeface="Arial" pitchFamily="34" charset="0"/>
                </a:rPr>
                <a:t>TRAINING</a:t>
              </a:r>
            </a:p>
          </p:txBody>
        </p:sp>
        <p:sp>
          <p:nvSpPr>
            <p:cNvPr id="41" name="TextBox 1114">
              <a:extLst>
                <a:ext uri="{FF2B5EF4-FFF2-40B4-BE49-F238E27FC236}">
                  <a16:creationId xmlns:a16="http://schemas.microsoft.com/office/drawing/2014/main" id="{9039DEB5-47EA-4D41-B1B8-CBCADD1AB2CD}"/>
                </a:ext>
              </a:extLst>
            </p:cNvPr>
            <p:cNvSpPr txBox="1"/>
            <p:nvPr/>
          </p:nvSpPr>
          <p:spPr>
            <a:xfrm flipH="1">
              <a:off x="2318011" y="3255173"/>
              <a:ext cx="16644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Learnt python and its libraries</a:t>
              </a: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Learnt Machine learning models </a:t>
              </a:r>
              <a:endParaRPr lang="ko-KR" altLang="en-US" sz="1200">
                <a:cs typeface="Arial" pitchFamily="34" charset="0"/>
              </a:endParaRPr>
            </a:p>
          </p:txBody>
        </p:sp>
      </p:grpSp>
      <p:grpSp>
        <p:nvGrpSpPr>
          <p:cNvPr id="29" name="그룹 1118">
            <a:extLst>
              <a:ext uri="{FF2B5EF4-FFF2-40B4-BE49-F238E27FC236}">
                <a16:creationId xmlns:a16="http://schemas.microsoft.com/office/drawing/2014/main" id="{20AFB8AD-41AB-4F72-BFFA-943497F9624B}"/>
              </a:ext>
            </a:extLst>
          </p:cNvPr>
          <p:cNvGrpSpPr/>
          <p:nvPr/>
        </p:nvGrpSpPr>
        <p:grpSpPr>
          <a:xfrm>
            <a:off x="8092506" y="1772291"/>
            <a:ext cx="1714910" cy="1554382"/>
            <a:chOff x="275233" y="684048"/>
            <a:chExt cx="1714910" cy="1554382"/>
          </a:xfrm>
        </p:grpSpPr>
        <p:sp>
          <p:nvSpPr>
            <p:cNvPr id="36" name="TextBox 1119">
              <a:extLst>
                <a:ext uri="{FF2B5EF4-FFF2-40B4-BE49-F238E27FC236}">
                  <a16:creationId xmlns:a16="http://schemas.microsoft.com/office/drawing/2014/main" id="{A7F1F882-F3EF-40DE-9C91-5D06CBE9891A}"/>
                </a:ext>
              </a:extLst>
            </p:cNvPr>
            <p:cNvSpPr txBox="1"/>
            <p:nvPr/>
          </p:nvSpPr>
          <p:spPr>
            <a:xfrm flipH="1">
              <a:off x="275233" y="684048"/>
              <a:ext cx="16644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ko-KR" sz="2000" b="1">
                  <a:solidFill>
                    <a:schemeClr val="accent1"/>
                  </a:solidFill>
                  <a:cs typeface="Arial" pitchFamily="34" charset="0"/>
                </a:rPr>
                <a:t>Modeling</a:t>
              </a:r>
            </a:p>
          </p:txBody>
        </p:sp>
        <p:sp>
          <p:nvSpPr>
            <p:cNvPr id="37" name="TextBox 1120">
              <a:extLst>
                <a:ext uri="{FF2B5EF4-FFF2-40B4-BE49-F238E27FC236}">
                  <a16:creationId xmlns:a16="http://schemas.microsoft.com/office/drawing/2014/main" id="{45B05BBF-5B62-48A5-B1E7-2C5CD352F4A7}"/>
                </a:ext>
              </a:extLst>
            </p:cNvPr>
            <p:cNvSpPr txBox="1"/>
            <p:nvPr/>
          </p:nvSpPr>
          <p:spPr>
            <a:xfrm flipH="1">
              <a:off x="325680" y="1038101"/>
              <a:ext cx="16644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cs typeface="Arial" pitchFamily="34" charset="0"/>
              </a:endParaRPr>
            </a:p>
          </p:txBody>
        </p:sp>
      </p:grpSp>
      <p:grpSp>
        <p:nvGrpSpPr>
          <p:cNvPr id="30" name="그룹 1121">
            <a:extLst>
              <a:ext uri="{FF2B5EF4-FFF2-40B4-BE49-F238E27FC236}">
                <a16:creationId xmlns:a16="http://schemas.microsoft.com/office/drawing/2014/main" id="{5B9F874C-6992-458A-980F-5F0A45D73A90}"/>
              </a:ext>
            </a:extLst>
          </p:cNvPr>
          <p:cNvGrpSpPr/>
          <p:nvPr/>
        </p:nvGrpSpPr>
        <p:grpSpPr>
          <a:xfrm>
            <a:off x="3899083" y="1897562"/>
            <a:ext cx="1664463" cy="1310868"/>
            <a:chOff x="2318011" y="3255173"/>
            <a:chExt cx="1664463" cy="1310868"/>
          </a:xfrm>
        </p:grpSpPr>
        <p:sp>
          <p:nvSpPr>
            <p:cNvPr id="34" name="TextBox 1122">
              <a:extLst>
                <a:ext uri="{FF2B5EF4-FFF2-40B4-BE49-F238E27FC236}">
                  <a16:creationId xmlns:a16="http://schemas.microsoft.com/office/drawing/2014/main" id="{5D182659-FDF7-41FD-B149-533D7DB360BE}"/>
                </a:ext>
              </a:extLst>
            </p:cNvPr>
            <p:cNvSpPr txBox="1"/>
            <p:nvPr/>
          </p:nvSpPr>
          <p:spPr>
            <a:xfrm flipH="1">
              <a:off x="2318011" y="3255173"/>
              <a:ext cx="1664463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ko-KR" sz="1600">
                  <a:solidFill>
                    <a:schemeClr val="accent4"/>
                  </a:solidFill>
                  <a:cs typeface="Arial" pitchFamily="34" charset="0"/>
                </a:rPr>
                <a:t>DATA CLEANING</a:t>
              </a:r>
            </a:p>
          </p:txBody>
        </p:sp>
        <p:sp>
          <p:nvSpPr>
            <p:cNvPr id="35" name="TextBox 1123">
              <a:extLst>
                <a:ext uri="{FF2B5EF4-FFF2-40B4-BE49-F238E27FC236}">
                  <a16:creationId xmlns:a16="http://schemas.microsoft.com/office/drawing/2014/main" id="{C112C6A3-3942-4FD9-B5BD-2779D282F221}"/>
                </a:ext>
              </a:extLst>
            </p:cNvPr>
            <p:cNvSpPr txBox="1"/>
            <p:nvPr/>
          </p:nvSpPr>
          <p:spPr>
            <a:xfrm flipH="1">
              <a:off x="2318011" y="3735044"/>
              <a:ext cx="16644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Cleaned raw data and performed Exploratory Data Analysis </a:t>
              </a:r>
              <a:endParaRPr lang="ko-KR" altLang="en-US" sz="1200">
                <a:cs typeface="Arial" pitchFamily="34" charset="0"/>
              </a:endParaRPr>
            </a:p>
          </p:txBody>
        </p:sp>
      </p:grpSp>
      <p:grpSp>
        <p:nvGrpSpPr>
          <p:cNvPr id="31" name="그룹 1124">
            <a:extLst>
              <a:ext uri="{FF2B5EF4-FFF2-40B4-BE49-F238E27FC236}">
                <a16:creationId xmlns:a16="http://schemas.microsoft.com/office/drawing/2014/main" id="{918ED9FC-0F13-4C6B-A211-D2D1129E58B8}"/>
              </a:ext>
            </a:extLst>
          </p:cNvPr>
          <p:cNvGrpSpPr/>
          <p:nvPr/>
        </p:nvGrpSpPr>
        <p:grpSpPr>
          <a:xfrm>
            <a:off x="5889595" y="3950707"/>
            <a:ext cx="1784313" cy="2791114"/>
            <a:chOff x="2318011" y="1225625"/>
            <a:chExt cx="1784313" cy="2791114"/>
          </a:xfrm>
        </p:grpSpPr>
        <p:sp>
          <p:nvSpPr>
            <p:cNvPr id="32" name="TextBox 1125">
              <a:extLst>
                <a:ext uri="{FF2B5EF4-FFF2-40B4-BE49-F238E27FC236}">
                  <a16:creationId xmlns:a16="http://schemas.microsoft.com/office/drawing/2014/main" id="{1FCBB695-57B2-4355-A35C-DDA8E2E65C68}"/>
                </a:ext>
              </a:extLst>
            </p:cNvPr>
            <p:cNvSpPr txBox="1"/>
            <p:nvPr/>
          </p:nvSpPr>
          <p:spPr>
            <a:xfrm flipH="1">
              <a:off x="2437861" y="1225625"/>
              <a:ext cx="1664463" cy="110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ko-KR" sz="1400" b="1">
                  <a:solidFill>
                    <a:schemeClr val="accent2"/>
                  </a:solidFill>
                  <a:cs typeface="Arial" pitchFamily="34" charset="0"/>
                </a:rPr>
                <a:t>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1600" b="1">
                  <a:solidFill>
                    <a:schemeClr val="accent2"/>
                  </a:solidFill>
                  <a:cs typeface="Arial" pitchFamily="34" charset="0"/>
                </a:rPr>
                <a:t>FEATURE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1600" b="1">
                  <a:solidFill>
                    <a:schemeClr val="accent2"/>
                  </a:solidFill>
                  <a:cs typeface="Arial" pitchFamily="34" charset="0"/>
                </a:rPr>
                <a:t>ENGINEERING</a:t>
              </a:r>
            </a:p>
            <a:p>
              <a:pPr algn="ctr">
                <a:lnSpc>
                  <a:spcPct val="80000"/>
                </a:lnSpc>
              </a:pPr>
              <a:endParaRPr lang="en-US" altLang="ko-KR" sz="2000" b="1">
                <a:solidFill>
                  <a:schemeClr val="accent2"/>
                </a:solidFill>
                <a:cs typeface="Arial" pitchFamily="34" charset="0"/>
              </a:endParaRPr>
            </a:p>
            <a:p>
              <a:pPr algn="ctr">
                <a:lnSpc>
                  <a:spcPct val="80000"/>
                </a:lnSpc>
              </a:pPr>
              <a:endParaRPr lang="en-US" altLang="ko-KR" sz="160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3" name="TextBox 1126">
              <a:extLst>
                <a:ext uri="{FF2B5EF4-FFF2-40B4-BE49-F238E27FC236}">
                  <a16:creationId xmlns:a16="http://schemas.microsoft.com/office/drawing/2014/main" id="{108DFEE6-834F-4589-A5B9-0E278154A2BF}"/>
                </a:ext>
              </a:extLst>
            </p:cNvPr>
            <p:cNvSpPr txBox="1"/>
            <p:nvPr/>
          </p:nvSpPr>
          <p:spPr>
            <a:xfrm flipH="1">
              <a:off x="2318011" y="3739740"/>
              <a:ext cx="16644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>
                <a:cs typeface="Arial" pitchFamily="34" charset="0"/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7ED9124E-CF18-33C4-2A7B-C9F66A5249A8}"/>
              </a:ext>
            </a:extLst>
          </p:cNvPr>
          <p:cNvSpPr/>
          <p:nvPr/>
        </p:nvSpPr>
        <p:spPr>
          <a:xfrm>
            <a:off x="8402762" y="4176325"/>
            <a:ext cx="1144848" cy="10766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blue circle with a white brain and a chip&#10;&#10;Description automatically generated">
            <a:extLst>
              <a:ext uri="{FF2B5EF4-FFF2-40B4-BE49-F238E27FC236}">
                <a16:creationId xmlns:a16="http://schemas.microsoft.com/office/drawing/2014/main" id="{5A84A458-5036-F092-ED94-F6E91FDC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003" y="4272919"/>
            <a:ext cx="880361" cy="880361"/>
          </a:xfrm>
          <a:prstGeom prst="rect">
            <a:avLst/>
          </a:prstGeom>
        </p:spPr>
      </p:pic>
      <p:pic>
        <p:nvPicPr>
          <p:cNvPr id="45" name="Picture 44" descr="A green circle with white gears&#10;&#10;Description automatically generated">
            <a:extLst>
              <a:ext uri="{FF2B5EF4-FFF2-40B4-BE49-F238E27FC236}">
                <a16:creationId xmlns:a16="http://schemas.microsoft.com/office/drawing/2014/main" id="{1FFD6EB3-35B4-DCBE-1844-8F72A6DA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07" y="2048733"/>
            <a:ext cx="971550" cy="971550"/>
          </a:xfrm>
          <a:prstGeom prst="rect">
            <a:avLst/>
          </a:prstGeom>
        </p:spPr>
      </p:pic>
      <p:pic>
        <p:nvPicPr>
          <p:cNvPr id="50" name="Picture 49" descr="A person pointing at a board&#10;&#10;Description automatically generated">
            <a:extLst>
              <a:ext uri="{FF2B5EF4-FFF2-40B4-BE49-F238E27FC236}">
                <a16:creationId xmlns:a16="http://schemas.microsoft.com/office/drawing/2014/main" id="{3D566660-28BE-9FED-4373-2749DE79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118" y="2317007"/>
            <a:ext cx="767992" cy="767992"/>
          </a:xfrm>
          <a:prstGeom prst="rect">
            <a:avLst/>
          </a:prstGeom>
        </p:spPr>
      </p:pic>
      <p:sp>
        <p:nvSpPr>
          <p:cNvPr id="14" name="타원 1099">
            <a:extLst>
              <a:ext uri="{FF2B5EF4-FFF2-40B4-BE49-F238E27FC236}">
                <a16:creationId xmlns:a16="http://schemas.microsoft.com/office/drawing/2014/main" id="{CC21A2C9-15F3-4109-B9C4-9CFB2BBB7338}"/>
              </a:ext>
            </a:extLst>
          </p:cNvPr>
          <p:cNvSpPr/>
          <p:nvPr/>
        </p:nvSpPr>
        <p:spPr>
          <a:xfrm>
            <a:off x="4321487" y="4239067"/>
            <a:ext cx="975800" cy="10002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2" name="Picture 51" descr="A black outline of a paper and a broom&#10;&#10;Description automatically generated">
            <a:extLst>
              <a:ext uri="{FF2B5EF4-FFF2-40B4-BE49-F238E27FC236}">
                <a16:creationId xmlns:a16="http://schemas.microsoft.com/office/drawing/2014/main" id="{B0DE922E-3740-FCE3-0F84-1470E644C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364287" y="4318959"/>
            <a:ext cx="780625" cy="780625"/>
          </a:xfrm>
          <a:prstGeom prst="rect">
            <a:avLst/>
          </a:prstGeom>
        </p:spPr>
      </p:pic>
      <p:sp>
        <p:nvSpPr>
          <p:cNvPr id="54" name="TextBox 1120">
            <a:extLst>
              <a:ext uri="{FF2B5EF4-FFF2-40B4-BE49-F238E27FC236}">
                <a16:creationId xmlns:a16="http://schemas.microsoft.com/office/drawing/2014/main" id="{5DD332D7-EAFF-12B6-9CE4-202D6E34EE85}"/>
              </a:ext>
            </a:extLst>
          </p:cNvPr>
          <p:cNvSpPr txBox="1"/>
          <p:nvPr/>
        </p:nvSpPr>
        <p:spPr>
          <a:xfrm flipH="1">
            <a:off x="6088470" y="4624704"/>
            <a:ext cx="1664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Included features like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Length of stay, air pollution index, SDOH themes ,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etc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into the model for prediction</a:t>
            </a:r>
          </a:p>
          <a:p>
            <a:pPr algn="ctr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2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0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person's idea&#10;&#10;Description automatically generated">
            <a:extLst>
              <a:ext uri="{FF2B5EF4-FFF2-40B4-BE49-F238E27FC236}">
                <a16:creationId xmlns:a16="http://schemas.microsoft.com/office/drawing/2014/main" id="{3782AB82-C436-01F3-A0CB-E0C02DC4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46" y="2143455"/>
            <a:ext cx="7317387" cy="423227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F84DCA-5FB4-BCE1-6A86-7757B6665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3CE3B-3609-F009-9722-8C09713FF7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BE41A6-A0C1-9510-C79D-851D964F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6" y="455756"/>
            <a:ext cx="11263311" cy="876299"/>
          </a:xfrm>
        </p:spPr>
        <p:txBody>
          <a:bodyPr/>
          <a:lstStyle/>
          <a:p>
            <a:r>
              <a:rPr lang="en-US"/>
              <a:t>Timeline of our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DD5AA7-2BF8-FF7A-AB3F-8ACF061FCC20}"/>
              </a:ext>
            </a:extLst>
          </p:cNvPr>
          <p:cNvSpPr/>
          <p:nvPr/>
        </p:nvSpPr>
        <p:spPr>
          <a:xfrm>
            <a:off x="7219787" y="4070317"/>
            <a:ext cx="1820849" cy="10336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</a:t>
            </a:r>
          </a:p>
          <a:p>
            <a:pPr algn="ctr"/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75C4FF-53EE-1585-E0F2-5B61B5CE4643}"/>
              </a:ext>
            </a:extLst>
          </p:cNvPr>
          <p:cNvSpPr/>
          <p:nvPr/>
        </p:nvSpPr>
        <p:spPr>
          <a:xfrm>
            <a:off x="6464019" y="2249146"/>
            <a:ext cx="2083241" cy="1102335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</a:p>
          <a:p>
            <a:pPr algn="ctr"/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EC8C42-F555-DFA8-9BF4-EA4001775D96}"/>
              </a:ext>
            </a:extLst>
          </p:cNvPr>
          <p:cNvSpPr/>
          <p:nvPr/>
        </p:nvSpPr>
        <p:spPr>
          <a:xfrm>
            <a:off x="3071840" y="2258002"/>
            <a:ext cx="2083241" cy="11023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  <a:p>
            <a:pPr algn="ctr"/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</a:p>
          <a:p>
            <a:pPr algn="ctr"/>
            <a:endPara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43B768F-CA21-44E6-5B33-63CB47012096}"/>
              </a:ext>
            </a:extLst>
          </p:cNvPr>
          <p:cNvSpPr/>
          <p:nvPr/>
        </p:nvSpPr>
        <p:spPr>
          <a:xfrm>
            <a:off x="2476514" y="4048830"/>
            <a:ext cx="1820849" cy="1033670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DB88F71-28E2-EED6-229A-80E30FEC8998}"/>
              </a:ext>
            </a:extLst>
          </p:cNvPr>
          <p:cNvGraphicFramePr/>
          <p:nvPr/>
        </p:nvGraphicFramePr>
        <p:xfrm>
          <a:off x="1544893" y="1673419"/>
          <a:ext cx="8712290" cy="432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92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E534EA-FF2B-5BCF-2298-417F8D873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376" y="1459787"/>
            <a:ext cx="11263312" cy="4670426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8735A-835D-9C7B-BAA6-C55079026D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ABCCF0-F63F-CE20-666A-6652F7EC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255893"/>
            <a:ext cx="11263311" cy="876299"/>
          </a:xfrm>
        </p:spPr>
        <p:txBody>
          <a:bodyPr/>
          <a:lstStyle/>
          <a:p>
            <a:r>
              <a:rPr lang="en-US" b="1"/>
              <a:t>Journey of our Internship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4F15EC81-0858-4089-3269-9766C8419097}"/>
              </a:ext>
            </a:extLst>
          </p:cNvPr>
          <p:cNvSpPr/>
          <p:nvPr/>
        </p:nvSpPr>
        <p:spPr>
          <a:xfrm>
            <a:off x="847824" y="2512307"/>
            <a:ext cx="2658281" cy="896575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057CEC46-1CD8-74A2-D1CF-5FAA6095094A}"/>
              </a:ext>
            </a:extLst>
          </p:cNvPr>
          <p:cNvSpPr/>
          <p:nvPr/>
        </p:nvSpPr>
        <p:spPr>
          <a:xfrm rot="10800000">
            <a:off x="3516535" y="3418310"/>
            <a:ext cx="2577876" cy="923330"/>
          </a:xfrm>
          <a:prstGeom prst="round2SameRect">
            <a:avLst/>
          </a:prstGeom>
          <a:solidFill>
            <a:schemeClr val="accent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98477625-E20C-C09E-278F-69BB19F5851C}"/>
              </a:ext>
            </a:extLst>
          </p:cNvPr>
          <p:cNvSpPr/>
          <p:nvPr/>
        </p:nvSpPr>
        <p:spPr>
          <a:xfrm>
            <a:off x="6104840" y="2494980"/>
            <a:ext cx="2768367" cy="923330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7B67693-4BCA-6305-F4C5-A6C429AE4B74}"/>
              </a:ext>
            </a:extLst>
          </p:cNvPr>
          <p:cNvSpPr/>
          <p:nvPr/>
        </p:nvSpPr>
        <p:spPr>
          <a:xfrm rot="10800000">
            <a:off x="8873208" y="3418310"/>
            <a:ext cx="2480593" cy="923330"/>
          </a:xfrm>
          <a:prstGeom prst="round2SameRect">
            <a:avLst/>
          </a:prstGeom>
          <a:solidFill>
            <a:schemeClr val="accent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8451A-04CD-8FE3-7713-C9A23E49C34B}"/>
              </a:ext>
            </a:extLst>
          </p:cNvPr>
          <p:cNvSpPr txBox="1"/>
          <p:nvPr/>
        </p:nvSpPr>
        <p:spPr>
          <a:xfrm>
            <a:off x="3862166" y="3552786"/>
            <a:ext cx="1789334" cy="86177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D" sz="1600" b="1">
                <a:solidFill>
                  <a:schemeClr val="bg1"/>
                </a:solidFill>
                <a:latin typeface="+mj-lt"/>
              </a:rPr>
              <a:t>PROBLEM</a:t>
            </a:r>
          </a:p>
          <a:p>
            <a:pPr algn="ctr"/>
            <a:r>
              <a:rPr lang="en-ID" sz="1600" b="1">
                <a:solidFill>
                  <a:schemeClr val="bg1"/>
                </a:solidFill>
                <a:latin typeface="+mj-lt"/>
              </a:rPr>
              <a:t>STATEMENT</a:t>
            </a:r>
          </a:p>
          <a:p>
            <a:pPr algn="ctr"/>
            <a:endParaRPr lang="en-ID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095F2-0CF0-7199-0B6F-630C5E49655B}"/>
              </a:ext>
            </a:extLst>
          </p:cNvPr>
          <p:cNvSpPr txBox="1"/>
          <p:nvPr/>
        </p:nvSpPr>
        <p:spPr>
          <a:xfrm>
            <a:off x="9227010" y="3691284"/>
            <a:ext cx="1789334" cy="584775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ID" sz="1600" b="1">
                <a:solidFill>
                  <a:schemeClr val="bg1"/>
                </a:solidFill>
                <a:latin typeface="+mj-lt"/>
              </a:rPr>
              <a:t>MODELING</a:t>
            </a:r>
          </a:p>
          <a:p>
            <a:pPr algn="ctr"/>
            <a:endParaRPr lang="en-ID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F41A7-2FC7-2C03-8677-65A7B978DDAB}"/>
              </a:ext>
            </a:extLst>
          </p:cNvPr>
          <p:cNvSpPr txBox="1"/>
          <p:nvPr/>
        </p:nvSpPr>
        <p:spPr>
          <a:xfrm>
            <a:off x="1221541" y="2778938"/>
            <a:ext cx="178933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D" sz="1600" b="1">
                <a:solidFill>
                  <a:schemeClr val="bg1"/>
                </a:solidFill>
                <a:latin typeface="+mj-lt"/>
              </a:rPr>
              <a:t>TRAINING</a:t>
            </a:r>
          </a:p>
          <a:p>
            <a:pPr algn="ctr"/>
            <a:endParaRPr lang="en-ID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6D92D-76E5-D45A-DEF8-038C89528E58}"/>
              </a:ext>
            </a:extLst>
          </p:cNvPr>
          <p:cNvSpPr txBox="1"/>
          <p:nvPr/>
        </p:nvSpPr>
        <p:spPr>
          <a:xfrm>
            <a:off x="6594356" y="2787366"/>
            <a:ext cx="1789334" cy="338554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ID" sz="1600" b="1">
                <a:solidFill>
                  <a:schemeClr val="bg1"/>
                </a:solidFill>
                <a:latin typeface="+mj-lt"/>
              </a:rPr>
              <a:t>EDA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A9F74C-5D9D-670D-EC51-985D593527F7}"/>
              </a:ext>
            </a:extLst>
          </p:cNvPr>
          <p:cNvSpPr/>
          <p:nvPr/>
        </p:nvSpPr>
        <p:spPr>
          <a:xfrm>
            <a:off x="1025512" y="3583209"/>
            <a:ext cx="2480593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Basic Python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Python Libraries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Machine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5DC394-127A-F6AE-0C44-EEB780AF08B1}"/>
              </a:ext>
            </a:extLst>
          </p:cNvPr>
          <p:cNvSpPr/>
          <p:nvPr/>
        </p:nvSpPr>
        <p:spPr>
          <a:xfrm>
            <a:off x="9021094" y="2710423"/>
            <a:ext cx="2480594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Model Training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87130D-F408-02A4-FDC2-35A069810C0B}"/>
              </a:ext>
            </a:extLst>
          </p:cNvPr>
          <p:cNvSpPr/>
          <p:nvPr/>
        </p:nvSpPr>
        <p:spPr>
          <a:xfrm>
            <a:off x="3664423" y="2519916"/>
            <a:ext cx="2480594" cy="10156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Problem Analysis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Research &amp; Brainstorming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023B2F-2A4C-13E7-1738-EBA5D845D058}"/>
              </a:ext>
            </a:extLst>
          </p:cNvPr>
          <p:cNvSpPr/>
          <p:nvPr/>
        </p:nvSpPr>
        <p:spPr>
          <a:xfrm>
            <a:off x="6392613" y="3583209"/>
            <a:ext cx="2480594" cy="10156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Data Analysis &amp; Visualization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E695C035-AC45-2788-C42A-048E284FBE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93480"/>
              </p:ext>
            </p:extLst>
          </p:nvPr>
        </p:nvGraphicFramePr>
        <p:xfrm>
          <a:off x="847824" y="4522282"/>
          <a:ext cx="10505977" cy="23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571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D2AD1-8961-D523-49B9-86D4AEEA45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1610A4-CF58-15A3-8277-B14BA5A3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303060"/>
            <a:ext cx="11263311" cy="876299"/>
          </a:xfrm>
        </p:spPr>
        <p:txBody>
          <a:bodyPr/>
          <a:lstStyle/>
          <a:p>
            <a:r>
              <a:rPr lang="en-US" b="1"/>
              <a:t>Learnings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D9AA59B-5A16-6128-246A-26A2BB98E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665466"/>
              </p:ext>
            </p:extLst>
          </p:nvPr>
        </p:nvGraphicFramePr>
        <p:xfrm>
          <a:off x="461962" y="2015613"/>
          <a:ext cx="10343535" cy="3372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6EDA30-93F1-275A-9B19-F19C07288BBF}"/>
              </a:ext>
            </a:extLst>
          </p:cNvPr>
          <p:cNvSpPr txBox="1"/>
          <p:nvPr/>
        </p:nvSpPr>
        <p:spPr>
          <a:xfrm>
            <a:off x="2461052" y="2303779"/>
            <a:ext cx="2782529" cy="15928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i="0">
                <a:latin typeface="+mn-lt"/>
              </a:rPr>
              <a:t>Python</a:t>
            </a:r>
          </a:p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/>
              <a:t>Data Analysis</a:t>
            </a:r>
            <a:endParaRPr lang="en-US">
              <a:cs typeface="Arial"/>
            </a:endParaRP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Data Visualization</a:t>
            </a:r>
            <a:endParaRPr lang="en-US"/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i="0">
                <a:latin typeface="+mn-lt"/>
              </a:rPr>
              <a:t>Machine Learning</a:t>
            </a:r>
            <a:endParaRPr lang="en-US" sz="1800" b="0" i="0">
              <a:latin typeface="+mn-lt"/>
              <a:cs typeface="Arial"/>
            </a:endParaRPr>
          </a:p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>
              <a:cs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8DD98-0603-00B8-53A8-6948CD1250DB}"/>
              </a:ext>
            </a:extLst>
          </p:cNvPr>
          <p:cNvSpPr txBox="1"/>
          <p:nvPr/>
        </p:nvSpPr>
        <p:spPr>
          <a:xfrm>
            <a:off x="6854500" y="2303779"/>
            <a:ext cx="2340077" cy="18030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r>
              <a:rPr lang="en-US">
                <a:cs typeface="Arial"/>
              </a:rPr>
              <a:t>Effective Communication</a:t>
            </a:r>
            <a:endParaRPr lang="en-US"/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r>
              <a:rPr lang="en-US">
                <a:cs typeface="Arial"/>
              </a:rPr>
              <a:t>Team-work</a:t>
            </a: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Management</a:t>
            </a:r>
            <a:endParaRPr lang="en-US" sz="18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marL="285750" indent="-285750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r>
              <a:rPr lang="en-IN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Task prioritization</a:t>
            </a:r>
            <a:endParaRPr lang="en-US" sz="1800" b="0" i="0">
              <a:latin typeface="+mn-lt"/>
              <a:cs typeface="Arial"/>
            </a:endParaRPr>
          </a:p>
          <a:p>
            <a:pPr marL="285750" indent="-285750" algn="l">
              <a:lnSpc>
                <a:spcPts val="2100"/>
              </a:lnSpc>
              <a:spcAft>
                <a:spcPts val="900"/>
              </a:spcAft>
              <a:buFont typeface="Arial"/>
              <a:buChar char="•"/>
            </a:pPr>
            <a:endParaRPr lang="en-US">
              <a:cs typeface="Arial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>
              <a:latin typeface="+mn-lt"/>
            </a:endParaRP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>
              <a:cs typeface="Arial"/>
            </a:endParaRPr>
          </a:p>
          <a:p>
            <a:pPr>
              <a:lnSpc>
                <a:spcPts val="2100"/>
              </a:lnSpc>
              <a:spcAft>
                <a:spcPts val="900"/>
              </a:spcAft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1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D7ABD0-FFBC-BEBA-0DE3-F93E2E03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6" y="188640"/>
            <a:ext cx="11263311" cy="602747"/>
          </a:xfrm>
        </p:spPr>
        <p:txBody>
          <a:bodyPr>
            <a:normAutofit/>
          </a:bodyPr>
          <a:lstStyle/>
          <a:p>
            <a:r>
              <a:rPr lang="en-US" b="1"/>
              <a:t>Causal Explanation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615AA-36FA-DF9E-37EA-C85C36C04F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EDD1-193E-9B78-FA53-78AE482D8420}"/>
              </a:ext>
            </a:extLst>
          </p:cNvPr>
          <p:cNvSpPr txBox="1"/>
          <p:nvPr/>
        </p:nvSpPr>
        <p:spPr>
          <a:xfrm>
            <a:off x="341302" y="898840"/>
            <a:ext cx="2603413" cy="269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b="1">
                <a:solidFill>
                  <a:srgbClr val="FF0000"/>
                </a:solidFill>
                <a:cs typeface="Arial"/>
              </a:rPr>
              <a:t>Admitted</a:t>
            </a:r>
            <a:endParaRPr lang="en-US" sz="1800" b="1" i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7A660-FD3E-FAE5-CB85-19AB7ED82680}"/>
              </a:ext>
            </a:extLst>
          </p:cNvPr>
          <p:cNvSpPr txBox="1"/>
          <p:nvPr/>
        </p:nvSpPr>
        <p:spPr>
          <a:xfrm>
            <a:off x="273656" y="3604912"/>
            <a:ext cx="2603413" cy="269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00"/>
              </a:lnSpc>
              <a:spcAft>
                <a:spcPts val="900"/>
              </a:spcAft>
            </a:pPr>
            <a:r>
              <a:rPr lang="en-US" b="1">
                <a:solidFill>
                  <a:schemeClr val="accent2"/>
                </a:solidFill>
                <a:cs typeface="Arial"/>
              </a:rPr>
              <a:t>Not-Admitted</a:t>
            </a:r>
            <a:endParaRPr lang="en-US" sz="1800" b="1" i="0">
              <a:solidFill>
                <a:schemeClr val="accent2"/>
              </a:solidFill>
              <a:latin typeface="+mn-lt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29FBC60E-2242-5584-6789-9E009A8C361C}"/>
              </a:ext>
            </a:extLst>
          </p:cNvPr>
          <p:cNvGraphicFramePr>
            <a:graphicFrameLocks noGrp="1"/>
          </p:cNvGraphicFramePr>
          <p:nvPr/>
        </p:nvGraphicFramePr>
        <p:xfrm>
          <a:off x="1999480" y="1392266"/>
          <a:ext cx="2603413" cy="110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841">
                  <a:extLst>
                    <a:ext uri="{9D8B030D-6E8A-4147-A177-3AD203B41FA5}">
                      <a16:colId xmlns:a16="http://schemas.microsoft.com/office/drawing/2014/main" val="3661843031"/>
                    </a:ext>
                  </a:extLst>
                </a:gridCol>
                <a:gridCol w="1515572">
                  <a:extLst>
                    <a:ext uri="{9D8B030D-6E8A-4147-A177-3AD203B41FA5}">
                      <a16:colId xmlns:a16="http://schemas.microsoft.com/office/drawing/2014/main" val="1449752823"/>
                    </a:ext>
                  </a:extLst>
                </a:gridCol>
              </a:tblGrid>
              <a:tr h="303812">
                <a:tc>
                  <a:txBody>
                    <a:bodyPr/>
                    <a:lstStyle/>
                    <a:p>
                      <a:r>
                        <a:rPr lang="en-US" sz="140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901860"/>
                  </a:ext>
                </a:extLst>
              </a:tr>
              <a:tr h="3997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0.02596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599266"/>
                  </a:ext>
                </a:extLst>
              </a:tr>
              <a:tr h="39975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0.97404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92609"/>
                  </a:ext>
                </a:extLst>
              </a:tr>
            </a:tbl>
          </a:graphicData>
        </a:graphic>
      </p:graphicFrame>
      <p:pic>
        <p:nvPicPr>
          <p:cNvPr id="2" name="Picture 5" descr="image">
            <a:extLst>
              <a:ext uri="{FF2B5EF4-FFF2-40B4-BE49-F238E27FC236}">
                <a16:creationId xmlns:a16="http://schemas.microsoft.com/office/drawing/2014/main" id="{358D5B13-1BB9-2567-74EA-4B43838C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01" y="969463"/>
            <a:ext cx="4751677" cy="2390177"/>
          </a:xfrm>
          <a:prstGeom prst="rect">
            <a:avLst/>
          </a:prstGeom>
        </p:spPr>
      </p:pic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28E45702-3E37-A2F5-AF05-390E8751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740" y="3733082"/>
            <a:ext cx="4718534" cy="2326038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4984B79-A3E0-C8B7-FE4A-DC3110B36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149263"/>
              </p:ext>
            </p:extLst>
          </p:nvPr>
        </p:nvGraphicFramePr>
        <p:xfrm>
          <a:off x="4780646" y="3930639"/>
          <a:ext cx="2129230" cy="1810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CCE8555-74B7-43A2-E8A4-BB2A14736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00012"/>
              </p:ext>
            </p:extLst>
          </p:nvPr>
        </p:nvGraphicFramePr>
        <p:xfrm>
          <a:off x="4780646" y="1128441"/>
          <a:ext cx="2298580" cy="1955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60B18B1D-1B6E-06C9-8D38-5D386CB1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6" y="1206071"/>
            <a:ext cx="1460229" cy="139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A9C7946C-6035-E350-FEFF-63B98EBAD4A0}"/>
              </a:ext>
            </a:extLst>
          </p:cNvPr>
          <p:cNvGraphicFramePr>
            <a:graphicFrameLocks noGrp="1"/>
          </p:cNvGraphicFramePr>
          <p:nvPr/>
        </p:nvGraphicFramePr>
        <p:xfrm>
          <a:off x="1999479" y="4164135"/>
          <a:ext cx="2603413" cy="110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841">
                  <a:extLst>
                    <a:ext uri="{9D8B030D-6E8A-4147-A177-3AD203B41FA5}">
                      <a16:colId xmlns:a16="http://schemas.microsoft.com/office/drawing/2014/main" val="3661843031"/>
                    </a:ext>
                  </a:extLst>
                </a:gridCol>
                <a:gridCol w="1515572">
                  <a:extLst>
                    <a:ext uri="{9D8B030D-6E8A-4147-A177-3AD203B41FA5}">
                      <a16:colId xmlns:a16="http://schemas.microsoft.com/office/drawing/2014/main" val="1449752823"/>
                    </a:ext>
                  </a:extLst>
                </a:gridCol>
              </a:tblGrid>
              <a:tr h="303812">
                <a:tc>
                  <a:txBody>
                    <a:bodyPr/>
                    <a:lstStyle/>
                    <a:p>
                      <a:r>
                        <a:rPr lang="en-US" sz="140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901860"/>
                  </a:ext>
                </a:extLst>
              </a:tr>
              <a:tr h="3997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0.9988768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599266"/>
                  </a:ext>
                </a:extLst>
              </a:tr>
              <a:tr h="39975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0.0011232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926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F2C7CF3-7AA3-2DBA-ACBE-22ACC5A12363}"/>
              </a:ext>
            </a:extLst>
          </p:cNvPr>
          <p:cNvSpPr txBox="1"/>
          <p:nvPr/>
        </p:nvSpPr>
        <p:spPr>
          <a:xfrm>
            <a:off x="429792" y="2825782"/>
            <a:ext cx="6187736" cy="85461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Patient is suffering from </a:t>
            </a:r>
            <a:r>
              <a:rPr lang="en-US" sz="14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cancer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and </a:t>
            </a:r>
            <a:r>
              <a:rPr lang="en-US" sz="14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hyperlipidemia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.</a:t>
            </a:r>
            <a:r>
              <a:rPr lang="en-US" sz="14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Average length of previous encounters was high.</a:t>
            </a:r>
            <a:endParaRPr lang="en-US" sz="1400" b="0" i="0">
              <a:solidFill>
                <a:srgbClr val="000000"/>
              </a:solidFill>
              <a:effectLst/>
              <a:latin typeface="Arial"/>
              <a:cs typeface="Arial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Has undergone a major colonoscopy procedure in recent past.</a:t>
            </a:r>
            <a:endParaRPr lang="en-US" sz="1400" b="0" i="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DAC978-68BF-E19F-99E4-64A0D67BE3FE}"/>
              </a:ext>
            </a:extLst>
          </p:cNvPr>
          <p:cNvSpPr txBox="1"/>
          <p:nvPr/>
        </p:nvSpPr>
        <p:spPr>
          <a:xfrm>
            <a:off x="429792" y="5582923"/>
            <a:ext cx="6187736" cy="85461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Patient is not suffering from any major disease.</a:t>
            </a:r>
            <a:r>
              <a:rPr lang="en-US" sz="14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/>
              </a:rPr>
              <a:t>Patient was not admitted in the last 6 months.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Belongs to a locality with moderate air quality index.</a:t>
            </a:r>
            <a:endParaRPr lang="en-US" sz="1400" b="0" i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69BDB-5EA3-D4C6-5881-37B2E1207DFD}"/>
              </a:ext>
            </a:extLst>
          </p:cNvPr>
          <p:cNvSpPr txBox="1"/>
          <p:nvPr/>
        </p:nvSpPr>
        <p:spPr>
          <a:xfrm>
            <a:off x="5498399" y="1129489"/>
            <a:ext cx="1081158" cy="358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400" b="1" i="0">
                <a:solidFill>
                  <a:schemeClr val="accent1"/>
                </a:solidFill>
                <a:latin typeface="+mn-lt"/>
              </a:rPr>
              <a:t>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EBA06-EB81-100E-9CF3-C17A6EDAA5D8}"/>
              </a:ext>
            </a:extLst>
          </p:cNvPr>
          <p:cNvSpPr txBox="1"/>
          <p:nvPr/>
        </p:nvSpPr>
        <p:spPr>
          <a:xfrm>
            <a:off x="5466885" y="3815777"/>
            <a:ext cx="1081158" cy="358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400" b="1" i="0">
                <a:solidFill>
                  <a:schemeClr val="accent1"/>
                </a:solidFill>
                <a:latin typeface="+mn-lt"/>
              </a:rPr>
              <a:t>Probability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92548F-3286-17AE-99D6-18DA291A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8" y="4009591"/>
            <a:ext cx="1381727" cy="138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87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D7ABD0-FFBC-BEBA-0DE3-F93E2E03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6" y="188640"/>
            <a:ext cx="11263311" cy="602747"/>
          </a:xfrm>
        </p:spPr>
        <p:txBody>
          <a:bodyPr>
            <a:normAutofit/>
          </a:bodyPr>
          <a:lstStyle/>
          <a:p>
            <a:r>
              <a:rPr lang="en-US" b="1"/>
              <a:t>Causal Explanation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615AA-36FA-DF9E-37EA-C85C36C04F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EDD1-193E-9B78-FA53-78AE482D8420}"/>
              </a:ext>
            </a:extLst>
          </p:cNvPr>
          <p:cNvSpPr txBox="1"/>
          <p:nvPr/>
        </p:nvSpPr>
        <p:spPr>
          <a:xfrm>
            <a:off x="341302" y="898840"/>
            <a:ext cx="2603413" cy="269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b="1" dirty="0">
                <a:cs typeface="Arial"/>
              </a:rPr>
              <a:t>Admitted</a:t>
            </a:r>
            <a:endParaRPr lang="en-US" sz="1800" b="1" i="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7A660-FD3E-FAE5-CB85-19AB7ED82680}"/>
              </a:ext>
            </a:extLst>
          </p:cNvPr>
          <p:cNvSpPr txBox="1"/>
          <p:nvPr/>
        </p:nvSpPr>
        <p:spPr>
          <a:xfrm>
            <a:off x="7264391" y="843456"/>
            <a:ext cx="2603413" cy="269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100"/>
              </a:lnSpc>
              <a:spcAft>
                <a:spcPts val="900"/>
              </a:spcAft>
            </a:pPr>
            <a:r>
              <a:rPr lang="en-US" b="1" dirty="0">
                <a:cs typeface="Arial"/>
              </a:rPr>
              <a:t>Not-Admitted</a:t>
            </a:r>
            <a:endParaRPr lang="en-US" sz="1800" b="1" i="0" dirty="0">
              <a:latin typeface="+mn-lt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29FBC60E-2242-5584-6789-9E009A8C3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573051"/>
              </p:ext>
            </p:extLst>
          </p:nvPr>
        </p:nvGraphicFramePr>
        <p:xfrm>
          <a:off x="672255" y="1470723"/>
          <a:ext cx="2603413" cy="110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841">
                  <a:extLst>
                    <a:ext uri="{9D8B030D-6E8A-4147-A177-3AD203B41FA5}">
                      <a16:colId xmlns:a16="http://schemas.microsoft.com/office/drawing/2014/main" val="3661843031"/>
                    </a:ext>
                  </a:extLst>
                </a:gridCol>
                <a:gridCol w="1515572">
                  <a:extLst>
                    <a:ext uri="{9D8B030D-6E8A-4147-A177-3AD203B41FA5}">
                      <a16:colId xmlns:a16="http://schemas.microsoft.com/office/drawing/2014/main" val="1449752823"/>
                    </a:ext>
                  </a:extLst>
                </a:gridCol>
              </a:tblGrid>
              <a:tr h="303812">
                <a:tc>
                  <a:txBody>
                    <a:bodyPr/>
                    <a:lstStyle/>
                    <a:p>
                      <a:r>
                        <a:rPr lang="en-US" sz="140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901860"/>
                  </a:ext>
                </a:extLst>
              </a:tr>
              <a:tr h="3997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0.02596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599266"/>
                  </a:ext>
                </a:extLst>
              </a:tr>
              <a:tr h="39975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0.97404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92609"/>
                  </a:ext>
                </a:extLst>
              </a:tr>
            </a:tbl>
          </a:graphicData>
        </a:graphic>
      </p:graphicFrame>
      <p:pic>
        <p:nvPicPr>
          <p:cNvPr id="2" name="Picture 5" descr="image">
            <a:extLst>
              <a:ext uri="{FF2B5EF4-FFF2-40B4-BE49-F238E27FC236}">
                <a16:creationId xmlns:a16="http://schemas.microsoft.com/office/drawing/2014/main" id="{358D5B13-1BB9-2567-74EA-4B43838C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068" y="3981939"/>
            <a:ext cx="4979609" cy="2390177"/>
          </a:xfrm>
          <a:prstGeom prst="rect">
            <a:avLst/>
          </a:prstGeom>
        </p:spPr>
      </p:pic>
      <p:pic>
        <p:nvPicPr>
          <p:cNvPr id="6" name="Picture 6" descr="image">
            <a:extLst>
              <a:ext uri="{FF2B5EF4-FFF2-40B4-BE49-F238E27FC236}">
                <a16:creationId xmlns:a16="http://schemas.microsoft.com/office/drawing/2014/main" id="{28E45702-3E37-A2F5-AF05-390E8751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8" y="3981939"/>
            <a:ext cx="4979610" cy="2326038"/>
          </a:xfrm>
          <a:prstGeom prst="rect">
            <a:avLst/>
          </a:prstGeom>
        </p:spPr>
      </p:pic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A9C7946C-6035-E350-FEFF-63B98EBAD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581310"/>
              </p:ext>
            </p:extLst>
          </p:nvPr>
        </p:nvGraphicFramePr>
        <p:xfrm>
          <a:off x="7264390" y="1344480"/>
          <a:ext cx="2603413" cy="110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841">
                  <a:extLst>
                    <a:ext uri="{9D8B030D-6E8A-4147-A177-3AD203B41FA5}">
                      <a16:colId xmlns:a16="http://schemas.microsoft.com/office/drawing/2014/main" val="3661843031"/>
                    </a:ext>
                  </a:extLst>
                </a:gridCol>
                <a:gridCol w="1515572">
                  <a:extLst>
                    <a:ext uri="{9D8B030D-6E8A-4147-A177-3AD203B41FA5}">
                      <a16:colId xmlns:a16="http://schemas.microsoft.com/office/drawing/2014/main" val="1449752823"/>
                    </a:ext>
                  </a:extLst>
                </a:gridCol>
              </a:tblGrid>
              <a:tr h="303812">
                <a:tc>
                  <a:txBody>
                    <a:bodyPr/>
                    <a:lstStyle/>
                    <a:p>
                      <a:r>
                        <a:rPr lang="en-US" sz="140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901860"/>
                  </a:ext>
                </a:extLst>
              </a:tr>
              <a:tr h="3997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0.9988768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599266"/>
                  </a:ext>
                </a:extLst>
              </a:tr>
              <a:tr h="39975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0.0011232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926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F2C7CF3-7AA3-2DBA-ACBE-22ACC5A12363}"/>
              </a:ext>
            </a:extLst>
          </p:cNvPr>
          <p:cNvSpPr txBox="1"/>
          <p:nvPr/>
        </p:nvSpPr>
        <p:spPr>
          <a:xfrm>
            <a:off x="597554" y="3001694"/>
            <a:ext cx="6187736" cy="85461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Patient is suffering from </a:t>
            </a:r>
            <a:r>
              <a:rPr lang="en-US" sz="14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cancer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and </a:t>
            </a:r>
            <a:r>
              <a:rPr lang="en-US" sz="1400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hyperlipidemia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.</a:t>
            </a:r>
            <a:r>
              <a:rPr lang="en-US" sz="14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Average length of previous encounters was high.</a:t>
            </a:r>
            <a:endParaRPr lang="en-US" sz="1400" b="0" i="0">
              <a:solidFill>
                <a:srgbClr val="000000"/>
              </a:solidFill>
              <a:effectLst/>
              <a:latin typeface="Arial"/>
              <a:cs typeface="Arial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Has undergone a major colonoscopy procedure in recent past.</a:t>
            </a:r>
            <a:endParaRPr lang="en-US" sz="1400" b="0" i="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DAC978-68BF-E19F-99E4-64A0D67BE3FE}"/>
              </a:ext>
            </a:extLst>
          </p:cNvPr>
          <p:cNvSpPr txBox="1"/>
          <p:nvPr/>
        </p:nvSpPr>
        <p:spPr>
          <a:xfrm>
            <a:off x="7158000" y="2975362"/>
            <a:ext cx="6187736" cy="85461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Patient is not suffering from any major disease.</a:t>
            </a:r>
            <a:r>
              <a:rPr lang="en-US" sz="14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/>
              </a:rPr>
              <a:t>Patient was not admitted in the last 6 months.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Belongs to a locality with moderate air quality index.</a:t>
            </a:r>
            <a:endParaRPr lang="en-US" sz="1400" b="0" i="0">
              <a:latin typeface="Arial"/>
              <a:cs typeface="Arial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823A371-3CD7-1B39-B294-268D4BD4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8899" y="4911673"/>
            <a:ext cx="1460229" cy="139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840DC31-4E33-BFF9-2DDD-23191A4F6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9647" y="4968649"/>
            <a:ext cx="1381727" cy="138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24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9A8675-A847-209E-C3C2-0A9D66E9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554957"/>
            <a:ext cx="10515600" cy="710009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800"/>
              <a:buFont typeface="Arial"/>
            </a:pPr>
            <a:r>
              <a:rPr lang="en-IN" b="1">
                <a:solidFill>
                  <a:srgbClr val="063890"/>
                </a:solidFill>
                <a:cs typeface="Arial"/>
              </a:rPr>
              <a:t>Problem Statement</a:t>
            </a:r>
            <a:endParaRPr lang="en-IN" b="1">
              <a:solidFill>
                <a:srgbClr val="063890"/>
              </a:solidFill>
              <a:latin typeface="Garamond" panose="02020404030301010803" pitchFamily="18" charset="0"/>
              <a:cs typeface="Arial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FC38EE-9DFE-F9A2-8769-084F000F0C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 smtClean="0"/>
              <a:pPr lvl="8"/>
              <a:t>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44D0B1-9934-E76E-F48D-B0A45C524135}"/>
              </a:ext>
            </a:extLst>
          </p:cNvPr>
          <p:cNvSpPr/>
          <p:nvPr/>
        </p:nvSpPr>
        <p:spPr>
          <a:xfrm>
            <a:off x="639712" y="2599467"/>
            <a:ext cx="8249764" cy="1727436"/>
          </a:xfrm>
          <a:prstGeom prst="roundRect">
            <a:avLst/>
          </a:prstGeom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</a:t>
            </a:r>
            <a:r>
              <a:rPr lang="en-US" b="0" i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propensity of patients being admitted to a hospital within the next six months.</a:t>
            </a: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b="0" i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b="0" i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b="0" i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I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D53CB60-AA5E-5A15-BB6E-16EFB5647B53}"/>
              </a:ext>
            </a:extLst>
          </p:cNvPr>
          <p:cNvSpPr/>
          <p:nvPr/>
        </p:nvSpPr>
        <p:spPr>
          <a:xfrm>
            <a:off x="873731" y="2052386"/>
            <a:ext cx="3525056" cy="710009"/>
          </a:xfrm>
          <a:custGeom>
            <a:avLst/>
            <a:gdLst>
              <a:gd name="connsiteX0" fmla="*/ 0 w 2318319"/>
              <a:gd name="connsiteY0" fmla="*/ 92192 h 921919"/>
              <a:gd name="connsiteX1" fmla="*/ 92192 w 2318319"/>
              <a:gd name="connsiteY1" fmla="*/ 0 h 921919"/>
              <a:gd name="connsiteX2" fmla="*/ 2226127 w 2318319"/>
              <a:gd name="connsiteY2" fmla="*/ 0 h 921919"/>
              <a:gd name="connsiteX3" fmla="*/ 2318319 w 2318319"/>
              <a:gd name="connsiteY3" fmla="*/ 92192 h 921919"/>
              <a:gd name="connsiteX4" fmla="*/ 2318319 w 2318319"/>
              <a:gd name="connsiteY4" fmla="*/ 829727 h 921919"/>
              <a:gd name="connsiteX5" fmla="*/ 2226127 w 2318319"/>
              <a:gd name="connsiteY5" fmla="*/ 921919 h 921919"/>
              <a:gd name="connsiteX6" fmla="*/ 92192 w 2318319"/>
              <a:gd name="connsiteY6" fmla="*/ 921919 h 921919"/>
              <a:gd name="connsiteX7" fmla="*/ 0 w 2318319"/>
              <a:gd name="connsiteY7" fmla="*/ 829727 h 921919"/>
              <a:gd name="connsiteX8" fmla="*/ 0 w 2318319"/>
              <a:gd name="connsiteY8" fmla="*/ 92192 h 92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8319" h="921919">
                <a:moveTo>
                  <a:pt x="0" y="92192"/>
                </a:moveTo>
                <a:cubicBezTo>
                  <a:pt x="0" y="41276"/>
                  <a:pt x="41276" y="0"/>
                  <a:pt x="92192" y="0"/>
                </a:cubicBezTo>
                <a:lnTo>
                  <a:pt x="2226127" y="0"/>
                </a:lnTo>
                <a:cubicBezTo>
                  <a:pt x="2277043" y="0"/>
                  <a:pt x="2318319" y="41276"/>
                  <a:pt x="2318319" y="92192"/>
                </a:cubicBezTo>
                <a:lnTo>
                  <a:pt x="2318319" y="829727"/>
                </a:lnTo>
                <a:cubicBezTo>
                  <a:pt x="2318319" y="880643"/>
                  <a:pt x="2277043" y="921919"/>
                  <a:pt x="2226127" y="921919"/>
                </a:cubicBezTo>
                <a:lnTo>
                  <a:pt x="92192" y="921919"/>
                </a:lnTo>
                <a:cubicBezTo>
                  <a:pt x="41276" y="921919"/>
                  <a:pt x="0" y="880643"/>
                  <a:pt x="0" y="829727"/>
                </a:cubicBezTo>
                <a:lnTo>
                  <a:pt x="0" y="92192"/>
                </a:lnTo>
                <a:close/>
              </a:path>
            </a:pathLst>
          </a:cu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672" tIns="44782" rIns="53672" bIns="4478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432799AB-06F3-408E-B986-C96B684C1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335152" cy="33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668016-91AF-F0DD-C810-4616CBE30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152" y="278553"/>
            <a:ext cx="2410161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A835B-690F-5534-6CDB-0A1C043E3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9442" y="-2515835"/>
            <a:ext cx="14458951" cy="4670426"/>
          </a:xfrm>
        </p:spPr>
        <p:txBody>
          <a:bodyPr vert="horz" lIns="0" tIns="0" rIns="2560320" bIns="0" rtlCol="0" anchor="t">
            <a:noAutofit/>
          </a:bodyPr>
          <a:lstStyle/>
          <a:p>
            <a:pPr marL="228577" lvl="3" indent="0">
              <a:buNone/>
            </a:pPr>
            <a:endParaRPr lang="en-US" sz="2000" b="0">
              <a:highlight>
                <a:srgbClr val="C0C0C0"/>
              </a:highlight>
            </a:endParaRPr>
          </a:p>
          <a:p>
            <a:pPr lvl="1" algn="ctr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endParaRPr lang="en-US">
              <a:solidFill>
                <a:srgbClr val="38892F"/>
              </a:solidFill>
              <a:ea typeface="+mn-lt"/>
              <a:cs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EA459F-F50C-1A5B-2B1D-D884FE0D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01" y="271717"/>
            <a:ext cx="11263311" cy="876299"/>
          </a:xfrm>
        </p:spPr>
        <p:txBody>
          <a:bodyPr/>
          <a:lstStyle/>
          <a:p>
            <a:r>
              <a:rPr lang="en-US" b="1"/>
              <a:t>Methodology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F947A7-E90F-1307-DBCA-35298513A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008870"/>
              </p:ext>
            </p:extLst>
          </p:nvPr>
        </p:nvGraphicFramePr>
        <p:xfrm>
          <a:off x="310001" y="1550981"/>
          <a:ext cx="11660326" cy="32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53362CBF-5730-C7DF-E9D6-0EC39F1D6DD2}"/>
              </a:ext>
            </a:extLst>
          </p:cNvPr>
          <p:cNvGrpSpPr/>
          <p:nvPr/>
        </p:nvGrpSpPr>
        <p:grpSpPr>
          <a:xfrm>
            <a:off x="1216334" y="2904013"/>
            <a:ext cx="10753993" cy="3381446"/>
            <a:chOff x="1115416" y="950393"/>
            <a:chExt cx="10753993" cy="3381446"/>
          </a:xfrm>
        </p:grpSpPr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6B58AEEC-D761-4A5B-8094-FF2D8CE7EA91}"/>
                </a:ext>
              </a:extLst>
            </p:cNvPr>
            <p:cNvSpPr/>
            <p:nvPr/>
          </p:nvSpPr>
          <p:spPr>
            <a:xfrm>
              <a:off x="1115416" y="1671762"/>
              <a:ext cx="2969603" cy="255891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8328A0-F3BB-C9D1-F9D9-6706C34DAEB5}"/>
                </a:ext>
              </a:extLst>
            </p:cNvPr>
            <p:cNvSpPr txBox="1"/>
            <p:nvPr/>
          </p:nvSpPr>
          <p:spPr>
            <a:xfrm>
              <a:off x="10573265" y="1550593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Rounded Rectangle 27">
              <a:extLst>
                <a:ext uri="{FF2B5EF4-FFF2-40B4-BE49-F238E27FC236}">
                  <a16:creationId xmlns:a16="http://schemas.microsoft.com/office/drawing/2014/main" id="{8177824C-837E-4498-A0B5-B327BDF91B4F}"/>
                </a:ext>
              </a:extLst>
            </p:cNvPr>
            <p:cNvSpPr/>
            <p:nvPr/>
          </p:nvSpPr>
          <p:spPr>
            <a:xfrm>
              <a:off x="11036716" y="1151935"/>
              <a:ext cx="369242" cy="283628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F855A8DC-7E2E-4F37-8E98-33057A39FF0D}"/>
                </a:ext>
              </a:extLst>
            </p:cNvPr>
            <p:cNvSpPr/>
            <p:nvPr/>
          </p:nvSpPr>
          <p:spPr>
            <a:xfrm>
              <a:off x="2035547" y="1076963"/>
              <a:ext cx="1129341" cy="11293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D60CC17F-E22A-4F1B-8A3D-DAE3295B4B2B}"/>
                </a:ext>
              </a:extLst>
            </p:cNvPr>
            <p:cNvSpPr/>
            <p:nvPr/>
          </p:nvSpPr>
          <p:spPr>
            <a:xfrm>
              <a:off x="4406492" y="1656698"/>
              <a:ext cx="2969603" cy="255891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2E72A7E1-14CA-4FD4-9357-C84ACF1C0130}"/>
                </a:ext>
              </a:extLst>
            </p:cNvPr>
            <p:cNvSpPr/>
            <p:nvPr/>
          </p:nvSpPr>
          <p:spPr>
            <a:xfrm>
              <a:off x="5321777" y="1076963"/>
              <a:ext cx="1129341" cy="11293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5" name="TextBox 3153">
              <a:extLst>
                <a:ext uri="{FF2B5EF4-FFF2-40B4-BE49-F238E27FC236}">
                  <a16:creationId xmlns:a16="http://schemas.microsoft.com/office/drawing/2014/main" id="{5F2F0D4A-7DEE-4EA9-822C-7A91555E6497}"/>
                </a:ext>
              </a:extLst>
            </p:cNvPr>
            <p:cNvSpPr txBox="1"/>
            <p:nvPr/>
          </p:nvSpPr>
          <p:spPr>
            <a:xfrm>
              <a:off x="1328554" y="2581562"/>
              <a:ext cx="2541694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/>
                <a:t>R</a:t>
              </a:r>
              <a:r>
                <a:rPr lang="en-US" sz="1400" b="0" i="0">
                  <a:effectLst/>
                </a:rPr>
                <a:t>emoving </a:t>
              </a:r>
              <a:r>
                <a:rPr lang="en-US" sz="1400" b="1" i="0">
                  <a:effectLst/>
                </a:rPr>
                <a:t>duplicates</a:t>
              </a:r>
              <a:r>
                <a:rPr lang="en-US" sz="1400"/>
                <a:t>.</a:t>
              </a:r>
              <a:endParaRPr lang="en-US" sz="1400" b="0" i="0">
                <a:effectLst/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/>
                <a:t>Deriving columns &amp; deleting</a:t>
              </a:r>
              <a:r>
                <a:rPr lang="en-US" sz="1400" b="0" i="0">
                  <a:effectLst/>
                </a:rPr>
                <a:t> </a:t>
              </a:r>
              <a:r>
                <a:rPr lang="en-US" sz="1400" b="1" i="0">
                  <a:effectLst/>
                </a:rPr>
                <a:t>unnecessary columns</a:t>
              </a:r>
              <a:r>
                <a:rPr lang="en-US" sz="1400"/>
                <a:t>.</a:t>
              </a:r>
              <a:endParaRPr lang="en-US" sz="1400"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/>
                <a:t>Imputing</a:t>
              </a:r>
              <a:r>
                <a:rPr lang="en-US" sz="1400" b="0" i="0">
                  <a:effectLst/>
                </a:rPr>
                <a:t> </a:t>
              </a:r>
              <a:r>
                <a:rPr lang="en-US" sz="1400" b="1" i="0">
                  <a:effectLst/>
                </a:rPr>
                <a:t>Null values</a:t>
              </a:r>
              <a:r>
                <a:rPr lang="en-US" sz="1400"/>
                <a:t>.</a:t>
              </a:r>
              <a:endParaRPr lang="en-US" sz="1400" b="0" i="0">
                <a:effectLst/>
                <a:cs typeface="Arial"/>
              </a:endParaRP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364D9876-26E7-4EF2-8E81-27AE76C37C3F}"/>
                </a:ext>
              </a:extLst>
            </p:cNvPr>
            <p:cNvGrpSpPr/>
            <p:nvPr/>
          </p:nvGrpSpPr>
          <p:grpSpPr>
            <a:xfrm>
              <a:off x="3841580" y="2559645"/>
              <a:ext cx="768085" cy="768085"/>
              <a:chOff x="3038349" y="2678861"/>
              <a:chExt cx="576064" cy="576064"/>
            </a:xfrm>
          </p:grpSpPr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20DE9A03-C626-4D5E-90B9-4D0FD868568F}"/>
                  </a:ext>
                </a:extLst>
              </p:cNvPr>
              <p:cNvSpPr/>
              <p:nvPr/>
            </p:nvSpPr>
            <p:spPr>
              <a:xfrm>
                <a:off x="3038349" y="2678861"/>
                <a:ext cx="576064" cy="5760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0" name="Chevron 25">
                <a:extLst>
                  <a:ext uri="{FF2B5EF4-FFF2-40B4-BE49-F238E27FC236}">
                    <a16:creationId xmlns:a16="http://schemas.microsoft.com/office/drawing/2014/main" id="{27CAD255-64AA-4FE5-A13C-D3DF5D2D7399}"/>
                  </a:ext>
                </a:extLst>
              </p:cNvPr>
              <p:cNvSpPr/>
              <p:nvPr/>
            </p:nvSpPr>
            <p:spPr>
              <a:xfrm>
                <a:off x="3161802" y="2786873"/>
                <a:ext cx="360040" cy="36004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7D72B2F7-16E3-0C57-1394-F26565A46BD5}"/>
                </a:ext>
              </a:extLst>
            </p:cNvPr>
            <p:cNvSpPr/>
            <p:nvPr/>
          </p:nvSpPr>
          <p:spPr>
            <a:xfrm>
              <a:off x="8608007" y="950393"/>
              <a:ext cx="1129341" cy="11293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04FE7B86-96B4-59A6-B4E5-EFE38CE8257A}"/>
                </a:ext>
              </a:extLst>
            </p:cNvPr>
            <p:cNvSpPr/>
            <p:nvPr/>
          </p:nvSpPr>
          <p:spPr>
            <a:xfrm>
              <a:off x="7811326" y="1635597"/>
              <a:ext cx="2969603" cy="255891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1066" name="Group 1065">
              <a:extLst>
                <a:ext uri="{FF2B5EF4-FFF2-40B4-BE49-F238E27FC236}">
                  <a16:creationId xmlns:a16="http://schemas.microsoft.com/office/drawing/2014/main" id="{B5720B9D-DE60-4975-8F0B-73FF1B71094F}"/>
                </a:ext>
              </a:extLst>
            </p:cNvPr>
            <p:cNvGrpSpPr/>
            <p:nvPr/>
          </p:nvGrpSpPr>
          <p:grpSpPr>
            <a:xfrm>
              <a:off x="7170735" y="2559645"/>
              <a:ext cx="768085" cy="768085"/>
              <a:chOff x="5535215" y="2678861"/>
              <a:chExt cx="576064" cy="576064"/>
            </a:xfrm>
          </p:grpSpPr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E3A846A9-E28C-4597-BFDF-9AC66DED6B68}"/>
                  </a:ext>
                </a:extLst>
              </p:cNvPr>
              <p:cNvSpPr/>
              <p:nvPr/>
            </p:nvSpPr>
            <p:spPr>
              <a:xfrm>
                <a:off x="5535215" y="2678861"/>
                <a:ext cx="576064" cy="5760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Chevron 28">
                <a:extLst>
                  <a:ext uri="{FF2B5EF4-FFF2-40B4-BE49-F238E27FC236}">
                    <a16:creationId xmlns:a16="http://schemas.microsoft.com/office/drawing/2014/main" id="{BF817F63-84E3-4BF9-8D84-E0F2ADCD545B}"/>
                  </a:ext>
                </a:extLst>
              </p:cNvPr>
              <p:cNvSpPr/>
              <p:nvPr/>
            </p:nvSpPr>
            <p:spPr>
              <a:xfrm>
                <a:off x="5689235" y="2786873"/>
                <a:ext cx="360040" cy="36004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9" name="Picture 38" descr="A blue circle with a white text on it and a white text on it&#10;&#10;Description automatically generated">
              <a:extLst>
                <a:ext uri="{FF2B5EF4-FFF2-40B4-BE49-F238E27FC236}">
                  <a16:creationId xmlns:a16="http://schemas.microsoft.com/office/drawing/2014/main" id="{0516BDF0-61AA-BBBE-A24D-018A707F1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5318" y="1191671"/>
              <a:ext cx="909800" cy="909800"/>
            </a:xfrm>
            <a:prstGeom prst="rect">
              <a:avLst/>
            </a:prstGeom>
          </p:spPr>
        </p:pic>
        <p:pic>
          <p:nvPicPr>
            <p:cNvPr id="35" name="Picture 34" descr="A blue circle with a white brain and a chip&#10;&#10;Description automatically generated">
              <a:extLst>
                <a:ext uri="{FF2B5EF4-FFF2-40B4-BE49-F238E27FC236}">
                  <a16:creationId xmlns:a16="http://schemas.microsoft.com/office/drawing/2014/main" id="{F7F90EF4-3EBD-A4E5-F5E5-2A293BCEA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2496" y="1074882"/>
              <a:ext cx="880361" cy="880361"/>
            </a:xfrm>
            <a:prstGeom prst="rect">
              <a:avLst/>
            </a:prstGeom>
          </p:spPr>
        </p:pic>
        <p:pic>
          <p:nvPicPr>
            <p:cNvPr id="37" name="Picture 36" descr="A green circle with white gears&#10;&#10;Description automatically generated">
              <a:extLst>
                <a:ext uri="{FF2B5EF4-FFF2-40B4-BE49-F238E27FC236}">
                  <a16:creationId xmlns:a16="http://schemas.microsoft.com/office/drawing/2014/main" id="{063021B1-D876-E84F-4394-2F473AE06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8297" y="1191893"/>
              <a:ext cx="876300" cy="876300"/>
            </a:xfrm>
            <a:prstGeom prst="rect">
              <a:avLst/>
            </a:prstGeom>
          </p:spPr>
        </p:pic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F93A1422-D3A7-2E23-831F-408A4658E139}"/>
                </a:ext>
              </a:extLst>
            </p:cNvPr>
            <p:cNvSpPr/>
            <p:nvPr/>
          </p:nvSpPr>
          <p:spPr>
            <a:xfrm>
              <a:off x="1720470" y="2290484"/>
              <a:ext cx="1759494" cy="21544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 i="0">
                  <a:solidFill>
                    <a:schemeClr val="accent2">
                      <a:lumMod val="75000"/>
                    </a:schemeClr>
                  </a:solidFill>
                  <a:effectLst/>
                  <a:latin typeface="+mj-lt"/>
                  <a:cs typeface="Segoe UI" panose="020B0502040204020203" pitchFamily="34" charset="0"/>
                </a:rPr>
                <a:t>DATA CLEANING</a:t>
              </a: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1FF888D3-CF04-A009-D07A-D7FE90BB0853}"/>
                </a:ext>
              </a:extLst>
            </p:cNvPr>
            <p:cNvSpPr/>
            <p:nvPr/>
          </p:nvSpPr>
          <p:spPr>
            <a:xfrm>
              <a:off x="7506175" y="2245790"/>
              <a:ext cx="3654763" cy="5078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Segoe UI" panose="020B0502040204020203" pitchFamily="34" charset="0"/>
                </a:rPr>
                <a:t>MODELING AND EVALUATION</a:t>
              </a:r>
            </a:p>
            <a:p>
              <a:pPr algn="ctr">
                <a:spcBef>
                  <a:spcPts val="600"/>
                </a:spcBef>
              </a:pPr>
              <a:endParaRPr lang="en-US" sz="1400" b="1" i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A01121A6-62B2-EAB7-85F9-E087C45E81FD}"/>
                </a:ext>
              </a:extLst>
            </p:cNvPr>
            <p:cNvSpPr/>
            <p:nvPr/>
          </p:nvSpPr>
          <p:spPr>
            <a:xfrm>
              <a:off x="4785688" y="2270999"/>
              <a:ext cx="2201518" cy="8002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 i="0">
                  <a:solidFill>
                    <a:schemeClr val="accent2">
                      <a:lumMod val="75000"/>
                    </a:schemeClr>
                  </a:solidFill>
                  <a:effectLst/>
                  <a:latin typeface="+mj-lt"/>
                  <a:cs typeface="Segoe UI" panose="020B0502040204020203" pitchFamily="34" charset="0"/>
                </a:rPr>
                <a:t> FEATURE ENGINEERING</a:t>
              </a:r>
            </a:p>
            <a:p>
              <a:pPr algn="ctr">
                <a:spcBef>
                  <a:spcPts val="600"/>
                </a:spcBef>
              </a:pPr>
              <a:endParaRPr lang="en-US" sz="1400" b="1">
                <a:solidFill>
                  <a:schemeClr val="accent2">
                    <a:lumMod val="75000"/>
                  </a:schemeClr>
                </a:solidFill>
                <a:latin typeface="+mj-lt"/>
                <a:cs typeface="Segoe UI" panose="020B0502040204020203" pitchFamily="34" charset="0"/>
              </a:endParaRPr>
            </a:p>
            <a:p>
              <a:pPr algn="ctr">
                <a:spcBef>
                  <a:spcPts val="600"/>
                </a:spcBef>
              </a:pPr>
              <a:endParaRPr lang="en-US" sz="1400" b="1" i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7" name="TextBox 3153">
              <a:extLst>
                <a:ext uri="{FF2B5EF4-FFF2-40B4-BE49-F238E27FC236}">
                  <a16:creationId xmlns:a16="http://schemas.microsoft.com/office/drawing/2014/main" id="{D2E4AF7E-AAED-8978-EC0D-7F66F89D3154}"/>
                </a:ext>
              </a:extLst>
            </p:cNvPr>
            <p:cNvSpPr txBox="1"/>
            <p:nvPr/>
          </p:nvSpPr>
          <p:spPr>
            <a:xfrm>
              <a:off x="4562771" y="2515957"/>
              <a:ext cx="2748284" cy="18158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/>
                <a:buChar char="•"/>
              </a:pPr>
              <a:r>
                <a:rPr lang="en-US" sz="1400" b="1"/>
                <a:t>Columns derived:</a:t>
              </a:r>
              <a:r>
                <a:rPr lang="en-US" sz="1400"/>
                <a:t> Mean Length of Stay, Age-Groups, Visit Pattern, Air Quality and SDOH.</a:t>
              </a:r>
              <a:endParaRPr lang="en-US"/>
            </a:p>
            <a:p>
              <a:pPr marL="285750" indent="-285750">
                <a:buFont typeface="Arial"/>
                <a:buChar char="•"/>
              </a:pPr>
              <a:r>
                <a:rPr lang="en-US" sz="1400" b="1">
                  <a:solidFill>
                    <a:srgbClr val="000000"/>
                  </a:solidFill>
                  <a:cs typeface="Arial"/>
                </a:rPr>
                <a:t>One-hot encoded:</a:t>
              </a:r>
              <a:r>
                <a:rPr lang="en-US" sz="1400">
                  <a:solidFill>
                    <a:srgbClr val="000000"/>
                  </a:solidFill>
                  <a:cs typeface="Arial"/>
                </a:rPr>
                <a:t> Procedures and Diseases.</a:t>
              </a:r>
              <a:endParaRPr lang="en-US" sz="1400">
                <a:solidFill>
                  <a:srgbClr val="000000"/>
                </a:solidFill>
                <a:cs typeface="Arial" pitchFamily="34" charset="0"/>
              </a:endParaRPr>
            </a:p>
            <a:p>
              <a:pPr marL="285750" indent="-285750">
                <a:buFont typeface="Arial"/>
                <a:buChar char="•"/>
              </a:pPr>
              <a:endParaRPr lang="en-US" sz="14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84E2B94-0ADA-4D5C-431D-86319FC4B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52778"/>
              </p:ext>
            </p:extLst>
          </p:nvPr>
        </p:nvGraphicFramePr>
        <p:xfrm>
          <a:off x="310001" y="2130719"/>
          <a:ext cx="11660326" cy="33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6" name="TextBox 3153">
            <a:extLst>
              <a:ext uri="{FF2B5EF4-FFF2-40B4-BE49-F238E27FC236}">
                <a16:creationId xmlns:a16="http://schemas.microsoft.com/office/drawing/2014/main" id="{1F50CA57-62EA-6F61-97CD-D7BE0D21B374}"/>
              </a:ext>
            </a:extLst>
          </p:cNvPr>
          <p:cNvSpPr txBox="1"/>
          <p:nvPr/>
        </p:nvSpPr>
        <p:spPr>
          <a:xfrm>
            <a:off x="8039738" y="4451552"/>
            <a:ext cx="2748284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/>
              <a:t>XGBoost</a:t>
            </a:r>
            <a:r>
              <a:rPr lang="en-US" sz="1400"/>
              <a:t>, ensemble learning technique combined with gradient boosting</a:t>
            </a:r>
            <a:r>
              <a:rPr lang="en-US" sz="1400">
                <a:solidFill>
                  <a:srgbClr val="000000"/>
                </a:solidFill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Model Evaluation:</a:t>
            </a:r>
            <a:r>
              <a:rPr lang="en-US" sz="1400">
                <a:solidFill>
                  <a:srgbClr val="000000"/>
                </a:solidFill>
                <a:cs typeface="Arial"/>
              </a:rPr>
              <a:t> F1 score, accuracy, ROC curve.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cs typeface="Arial"/>
              </a:rPr>
              <a:t>Feature importance calculation.</a:t>
            </a:r>
            <a:endParaRPr lang="en-US" sz="1400">
              <a:solidFill>
                <a:srgbClr val="000000"/>
              </a:solidFill>
              <a:cs typeface="Arial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57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5">
            <a:extLst>
              <a:ext uri="{FF2B5EF4-FFF2-40B4-BE49-F238E27FC236}">
                <a16:creationId xmlns:a16="http://schemas.microsoft.com/office/drawing/2014/main" id="{796FA876-7F8B-7C14-EE56-2FE153110E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63399" y="1574583"/>
            <a:ext cx="2718780" cy="3012515"/>
          </a:xfrm>
          <a:custGeom>
            <a:avLst/>
            <a:gdLst>
              <a:gd name="T0" fmla="*/ 0 w 1629"/>
              <a:gd name="T1" fmla="*/ 1665 h 1831"/>
              <a:gd name="T2" fmla="*/ 1449 w 1629"/>
              <a:gd name="T3" fmla="*/ 0 h 1831"/>
              <a:gd name="T4" fmla="*/ 1629 w 1629"/>
              <a:gd name="T5" fmla="*/ 407 h 1831"/>
              <a:gd name="T6" fmla="*/ 390 w 1629"/>
              <a:gd name="T7" fmla="*/ 1831 h 1831"/>
              <a:gd name="T8" fmla="*/ 0 w 1629"/>
              <a:gd name="T9" fmla="*/ 1665 h 1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9" h="1831">
                <a:moveTo>
                  <a:pt x="0" y="1665"/>
                </a:moveTo>
                <a:lnTo>
                  <a:pt x="1449" y="0"/>
                </a:lnTo>
                <a:lnTo>
                  <a:pt x="1629" y="407"/>
                </a:lnTo>
                <a:lnTo>
                  <a:pt x="390" y="1831"/>
                </a:lnTo>
                <a:lnTo>
                  <a:pt x="0" y="16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35B5F-AF8A-B064-0457-417720352E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0301" y="6432562"/>
            <a:ext cx="492123" cy="231921"/>
          </a:xfrm>
        </p:spPr>
        <p:txBody>
          <a:bodyPr/>
          <a:lstStyle/>
          <a:p>
            <a:fld id="{1E3D5677-3D20-0C46-8497-54D73E68904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5514C0-991F-1EBA-0C01-6BC2F968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39" y="270807"/>
            <a:ext cx="11263311" cy="876299"/>
          </a:xfrm>
        </p:spPr>
        <p:txBody>
          <a:bodyPr/>
          <a:lstStyle/>
          <a:p>
            <a:pPr algn="just"/>
            <a:r>
              <a:rPr lang="en-US" b="1"/>
              <a:t>Data Summary</a:t>
            </a:r>
          </a:p>
        </p:txBody>
      </p:sp>
      <p:sp>
        <p:nvSpPr>
          <p:cNvPr id="71" name="Freeform 7">
            <a:extLst>
              <a:ext uri="{FF2B5EF4-FFF2-40B4-BE49-F238E27FC236}">
                <a16:creationId xmlns:a16="http://schemas.microsoft.com/office/drawing/2014/main" id="{C5A78D86-D3C7-3FA6-C807-5DDC3ECF3C56}"/>
              </a:ext>
            </a:extLst>
          </p:cNvPr>
          <p:cNvSpPr>
            <a:spLocks/>
          </p:cNvSpPr>
          <p:nvPr/>
        </p:nvSpPr>
        <p:spPr bwMode="auto">
          <a:xfrm>
            <a:off x="796014" y="2210329"/>
            <a:ext cx="4068947" cy="2356553"/>
          </a:xfrm>
          <a:custGeom>
            <a:avLst/>
            <a:gdLst>
              <a:gd name="T0" fmla="*/ 0 w 2398"/>
              <a:gd name="T1" fmla="*/ 1424 h 1424"/>
              <a:gd name="T2" fmla="*/ 2398 w 2398"/>
              <a:gd name="T3" fmla="*/ 917 h 1424"/>
              <a:gd name="T4" fmla="*/ 1239 w 2398"/>
              <a:gd name="T5" fmla="*/ 0 h 1424"/>
              <a:gd name="T6" fmla="*/ 0 w 2398"/>
              <a:gd name="T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8" h="1424">
                <a:moveTo>
                  <a:pt x="0" y="1424"/>
                </a:moveTo>
                <a:lnTo>
                  <a:pt x="2398" y="917"/>
                </a:lnTo>
                <a:lnTo>
                  <a:pt x="1239" y="0"/>
                </a:lnTo>
                <a:lnTo>
                  <a:pt x="0" y="14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 8">
            <a:extLst>
              <a:ext uri="{FF2B5EF4-FFF2-40B4-BE49-F238E27FC236}">
                <a16:creationId xmlns:a16="http://schemas.microsoft.com/office/drawing/2014/main" id="{6812A13F-D8DA-48FC-E7E4-E26039628B9D}"/>
              </a:ext>
            </a:extLst>
          </p:cNvPr>
          <p:cNvSpPr>
            <a:spLocks/>
          </p:cNvSpPr>
          <p:nvPr/>
        </p:nvSpPr>
        <p:spPr bwMode="auto">
          <a:xfrm>
            <a:off x="3104041" y="2694796"/>
            <a:ext cx="1770340" cy="1817870"/>
          </a:xfrm>
          <a:custGeom>
            <a:avLst/>
            <a:gdLst>
              <a:gd name="T0" fmla="*/ 1019 w 1019"/>
              <a:gd name="T1" fmla="*/ 808 h 1052"/>
              <a:gd name="T2" fmla="*/ 993 w 1019"/>
              <a:gd name="T3" fmla="*/ 1052 h 1052"/>
              <a:gd name="T4" fmla="*/ 164 w 1019"/>
              <a:gd name="T5" fmla="*/ 407 h 1052"/>
              <a:gd name="T6" fmla="*/ 0 w 1019"/>
              <a:gd name="T7" fmla="*/ 0 h 1052"/>
              <a:gd name="T8" fmla="*/ 1019 w 1019"/>
              <a:gd name="T9" fmla="*/ 808 h 1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9" h="1052">
                <a:moveTo>
                  <a:pt x="1019" y="808"/>
                </a:moveTo>
                <a:lnTo>
                  <a:pt x="993" y="1052"/>
                </a:lnTo>
                <a:lnTo>
                  <a:pt x="164" y="407"/>
                </a:lnTo>
                <a:lnTo>
                  <a:pt x="0" y="0"/>
                </a:lnTo>
                <a:lnTo>
                  <a:pt x="1019" y="80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 9">
            <a:extLst>
              <a:ext uri="{FF2B5EF4-FFF2-40B4-BE49-F238E27FC236}">
                <a16:creationId xmlns:a16="http://schemas.microsoft.com/office/drawing/2014/main" id="{CBFA9733-99B0-09F3-1206-8CE6A3DF578A}"/>
              </a:ext>
            </a:extLst>
          </p:cNvPr>
          <p:cNvSpPr>
            <a:spLocks/>
          </p:cNvSpPr>
          <p:nvPr/>
        </p:nvSpPr>
        <p:spPr bwMode="auto">
          <a:xfrm>
            <a:off x="1235449" y="2674854"/>
            <a:ext cx="2134585" cy="2351589"/>
          </a:xfrm>
          <a:custGeom>
            <a:avLst/>
            <a:gdLst>
              <a:gd name="T0" fmla="*/ 0 w 1258"/>
              <a:gd name="T1" fmla="*/ 1255 h 1421"/>
              <a:gd name="T2" fmla="*/ 381 w 1258"/>
              <a:gd name="T3" fmla="*/ 1421 h 1421"/>
              <a:gd name="T4" fmla="*/ 1258 w 1258"/>
              <a:gd name="T5" fmla="*/ 407 h 1421"/>
              <a:gd name="T6" fmla="*/ 1094 w 1258"/>
              <a:gd name="T7" fmla="*/ 0 h 1421"/>
              <a:gd name="T8" fmla="*/ 0 w 1258"/>
              <a:gd name="T9" fmla="*/ 1255 h 1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8" h="1421">
                <a:moveTo>
                  <a:pt x="0" y="1255"/>
                </a:moveTo>
                <a:lnTo>
                  <a:pt x="381" y="1421"/>
                </a:lnTo>
                <a:lnTo>
                  <a:pt x="1258" y="407"/>
                </a:lnTo>
                <a:lnTo>
                  <a:pt x="1094" y="0"/>
                </a:lnTo>
                <a:lnTo>
                  <a:pt x="0" y="12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 10">
            <a:extLst>
              <a:ext uri="{FF2B5EF4-FFF2-40B4-BE49-F238E27FC236}">
                <a16:creationId xmlns:a16="http://schemas.microsoft.com/office/drawing/2014/main" id="{2AC930EE-F431-16EA-98A3-1176D9434525}"/>
              </a:ext>
            </a:extLst>
          </p:cNvPr>
          <p:cNvSpPr>
            <a:spLocks/>
          </p:cNvSpPr>
          <p:nvPr/>
        </p:nvSpPr>
        <p:spPr bwMode="auto">
          <a:xfrm>
            <a:off x="1865960" y="3348392"/>
            <a:ext cx="2894756" cy="1678051"/>
          </a:xfrm>
          <a:custGeom>
            <a:avLst/>
            <a:gdLst>
              <a:gd name="T0" fmla="*/ 1706 w 1706"/>
              <a:gd name="T1" fmla="*/ 645 h 1014"/>
              <a:gd name="T2" fmla="*/ 0 w 1706"/>
              <a:gd name="T3" fmla="*/ 1014 h 1014"/>
              <a:gd name="T4" fmla="*/ 877 w 1706"/>
              <a:gd name="T5" fmla="*/ 0 h 1014"/>
              <a:gd name="T6" fmla="*/ 1706 w 1706"/>
              <a:gd name="T7" fmla="*/ 645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06" h="1014">
                <a:moveTo>
                  <a:pt x="1706" y="645"/>
                </a:moveTo>
                <a:lnTo>
                  <a:pt x="0" y="1014"/>
                </a:lnTo>
                <a:lnTo>
                  <a:pt x="877" y="0"/>
                </a:lnTo>
                <a:lnTo>
                  <a:pt x="1706" y="64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2E4A50D1-4E6E-1C92-FACA-EE08110C1EE6}"/>
              </a:ext>
            </a:extLst>
          </p:cNvPr>
          <p:cNvSpPr>
            <a:spLocks/>
          </p:cNvSpPr>
          <p:nvPr/>
        </p:nvSpPr>
        <p:spPr bwMode="auto">
          <a:xfrm>
            <a:off x="2183721" y="3829127"/>
            <a:ext cx="1559368" cy="1712804"/>
          </a:xfrm>
          <a:custGeom>
            <a:avLst/>
            <a:gdLst>
              <a:gd name="T0" fmla="*/ 0 w 919"/>
              <a:gd name="T1" fmla="*/ 860 h 1035"/>
              <a:gd name="T2" fmla="*/ 388 w 919"/>
              <a:gd name="T3" fmla="*/ 1035 h 1035"/>
              <a:gd name="T4" fmla="*/ 919 w 919"/>
              <a:gd name="T5" fmla="*/ 424 h 1035"/>
              <a:gd name="T6" fmla="*/ 746 w 919"/>
              <a:gd name="T7" fmla="*/ 0 h 1035"/>
              <a:gd name="T8" fmla="*/ 0 w 919"/>
              <a:gd name="T9" fmla="*/ 860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9" h="1035">
                <a:moveTo>
                  <a:pt x="0" y="860"/>
                </a:moveTo>
                <a:lnTo>
                  <a:pt x="388" y="1035"/>
                </a:lnTo>
                <a:lnTo>
                  <a:pt x="919" y="424"/>
                </a:lnTo>
                <a:lnTo>
                  <a:pt x="746" y="0"/>
                </a:lnTo>
                <a:lnTo>
                  <a:pt x="0" y="8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12">
            <a:extLst>
              <a:ext uri="{FF2B5EF4-FFF2-40B4-BE49-F238E27FC236}">
                <a16:creationId xmlns:a16="http://schemas.microsoft.com/office/drawing/2014/main" id="{E46B1AF3-01DA-A975-A969-9B137F3A9451}"/>
              </a:ext>
            </a:extLst>
          </p:cNvPr>
          <p:cNvSpPr>
            <a:spLocks/>
          </p:cNvSpPr>
          <p:nvPr/>
        </p:nvSpPr>
        <p:spPr bwMode="auto">
          <a:xfrm>
            <a:off x="3453449" y="3831092"/>
            <a:ext cx="1250674" cy="1375785"/>
          </a:xfrm>
          <a:custGeom>
            <a:avLst/>
            <a:gdLst>
              <a:gd name="T0" fmla="*/ 701 w 701"/>
              <a:gd name="T1" fmla="*/ 564 h 815"/>
              <a:gd name="T2" fmla="*/ 675 w 701"/>
              <a:gd name="T3" fmla="*/ 815 h 815"/>
              <a:gd name="T4" fmla="*/ 173 w 701"/>
              <a:gd name="T5" fmla="*/ 424 h 815"/>
              <a:gd name="T6" fmla="*/ 0 w 701"/>
              <a:gd name="T7" fmla="*/ 0 h 815"/>
              <a:gd name="T8" fmla="*/ 701 w 701"/>
              <a:gd name="T9" fmla="*/ 564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1" h="815">
                <a:moveTo>
                  <a:pt x="701" y="564"/>
                </a:moveTo>
                <a:lnTo>
                  <a:pt x="675" y="815"/>
                </a:lnTo>
                <a:lnTo>
                  <a:pt x="173" y="424"/>
                </a:lnTo>
                <a:lnTo>
                  <a:pt x="0" y="0"/>
                </a:lnTo>
                <a:lnTo>
                  <a:pt x="701" y="56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 13">
            <a:extLst>
              <a:ext uri="{FF2B5EF4-FFF2-40B4-BE49-F238E27FC236}">
                <a16:creationId xmlns:a16="http://schemas.microsoft.com/office/drawing/2014/main" id="{2129CE66-88C4-7631-375C-3D724BC7F0F4}"/>
              </a:ext>
            </a:extLst>
          </p:cNvPr>
          <p:cNvSpPr>
            <a:spLocks/>
          </p:cNvSpPr>
          <p:nvPr/>
        </p:nvSpPr>
        <p:spPr bwMode="auto">
          <a:xfrm>
            <a:off x="2791415" y="4521498"/>
            <a:ext cx="1825250" cy="1011134"/>
          </a:xfrm>
          <a:custGeom>
            <a:avLst/>
            <a:gdLst>
              <a:gd name="T0" fmla="*/ 0 w 1033"/>
              <a:gd name="T1" fmla="*/ 611 h 611"/>
              <a:gd name="T2" fmla="*/ 1033 w 1033"/>
              <a:gd name="T3" fmla="*/ 391 h 611"/>
              <a:gd name="T4" fmla="*/ 531 w 1033"/>
              <a:gd name="T5" fmla="*/ 0 h 611"/>
              <a:gd name="T6" fmla="*/ 0 w 1033"/>
              <a:gd name="T7" fmla="*/ 611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3" h="611">
                <a:moveTo>
                  <a:pt x="0" y="611"/>
                </a:moveTo>
                <a:lnTo>
                  <a:pt x="1033" y="391"/>
                </a:lnTo>
                <a:lnTo>
                  <a:pt x="531" y="0"/>
                </a:lnTo>
                <a:lnTo>
                  <a:pt x="0" y="61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4">
            <a:extLst>
              <a:ext uri="{FF2B5EF4-FFF2-40B4-BE49-F238E27FC236}">
                <a16:creationId xmlns:a16="http://schemas.microsoft.com/office/drawing/2014/main" id="{DB43554C-310E-FF1F-9060-AE003F1EF653}"/>
              </a:ext>
            </a:extLst>
          </p:cNvPr>
          <p:cNvSpPr>
            <a:spLocks/>
          </p:cNvSpPr>
          <p:nvPr/>
        </p:nvSpPr>
        <p:spPr bwMode="auto">
          <a:xfrm rot="398109">
            <a:off x="3738103" y="4962584"/>
            <a:ext cx="956101" cy="1027733"/>
          </a:xfrm>
          <a:custGeom>
            <a:avLst/>
            <a:gdLst>
              <a:gd name="T0" fmla="*/ 0 w 360"/>
              <a:gd name="T1" fmla="*/ 0 h 741"/>
              <a:gd name="T2" fmla="*/ 306 w 360"/>
              <a:gd name="T3" fmla="*/ 741 h 741"/>
              <a:gd name="T4" fmla="*/ 360 w 360"/>
              <a:gd name="T5" fmla="*/ 282 h 741"/>
              <a:gd name="T6" fmla="*/ 0 w 360"/>
              <a:gd name="T7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0" h="741">
                <a:moveTo>
                  <a:pt x="0" y="0"/>
                </a:moveTo>
                <a:lnTo>
                  <a:pt x="306" y="741"/>
                </a:lnTo>
                <a:lnTo>
                  <a:pt x="360" y="2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5">
            <a:extLst>
              <a:ext uri="{FF2B5EF4-FFF2-40B4-BE49-F238E27FC236}">
                <a16:creationId xmlns:a16="http://schemas.microsoft.com/office/drawing/2014/main" id="{F696B4C2-7F4F-CF95-6558-22C682982E88}"/>
              </a:ext>
            </a:extLst>
          </p:cNvPr>
          <p:cNvSpPr>
            <a:spLocks/>
          </p:cNvSpPr>
          <p:nvPr/>
        </p:nvSpPr>
        <p:spPr bwMode="auto">
          <a:xfrm rot="21338614">
            <a:off x="3034714" y="4920750"/>
            <a:ext cx="1448962" cy="1162111"/>
          </a:xfrm>
          <a:custGeom>
            <a:avLst/>
            <a:gdLst>
              <a:gd name="T0" fmla="*/ 0 w 692"/>
              <a:gd name="T1" fmla="*/ 445 h 741"/>
              <a:gd name="T2" fmla="*/ 692 w 692"/>
              <a:gd name="T3" fmla="*/ 741 h 741"/>
              <a:gd name="T4" fmla="*/ 386 w 692"/>
              <a:gd name="T5" fmla="*/ 0 h 741"/>
              <a:gd name="T6" fmla="*/ 0 w 692"/>
              <a:gd name="T7" fmla="*/ 445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2" h="741">
                <a:moveTo>
                  <a:pt x="0" y="445"/>
                </a:moveTo>
                <a:lnTo>
                  <a:pt x="692" y="741"/>
                </a:lnTo>
                <a:lnTo>
                  <a:pt x="386" y="0"/>
                </a:lnTo>
                <a:lnTo>
                  <a:pt x="0" y="4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E6AA6B-17C4-B103-9796-CD250EBB64A9}"/>
              </a:ext>
            </a:extLst>
          </p:cNvPr>
          <p:cNvGrpSpPr/>
          <p:nvPr/>
        </p:nvGrpSpPr>
        <p:grpSpPr>
          <a:xfrm>
            <a:off x="6740572" y="2531154"/>
            <a:ext cx="4642198" cy="2307772"/>
            <a:chOff x="4296229" y="2692400"/>
            <a:chExt cx="8984342" cy="2307772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566E12B-F432-B479-920E-020C5BA38FB4}"/>
                </a:ext>
              </a:extLst>
            </p:cNvPr>
            <p:cNvCxnSpPr/>
            <p:nvPr/>
          </p:nvCxnSpPr>
          <p:spPr>
            <a:xfrm>
              <a:off x="4296229" y="2692400"/>
              <a:ext cx="89843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0155EB8-8CC4-F8D4-0AC3-4CBA097A9B8E}"/>
                </a:ext>
              </a:extLst>
            </p:cNvPr>
            <p:cNvCxnSpPr/>
            <p:nvPr/>
          </p:nvCxnSpPr>
          <p:spPr>
            <a:xfrm>
              <a:off x="4296229" y="3846286"/>
              <a:ext cx="89843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90CF03-A378-B6A7-77D5-D435DA6E9D53}"/>
                </a:ext>
              </a:extLst>
            </p:cNvPr>
            <p:cNvCxnSpPr/>
            <p:nvPr/>
          </p:nvCxnSpPr>
          <p:spPr>
            <a:xfrm>
              <a:off x="4296229" y="5000172"/>
              <a:ext cx="89843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9D01E9C5-FC8A-8327-FD64-4F1EBC9892E4}"/>
              </a:ext>
            </a:extLst>
          </p:cNvPr>
          <p:cNvSpPr/>
          <p:nvPr/>
        </p:nvSpPr>
        <p:spPr>
          <a:xfrm>
            <a:off x="5972281" y="1617933"/>
            <a:ext cx="518410" cy="519585"/>
          </a:xfrm>
          <a:prstGeom prst="ellips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DCC00AA-B360-E9C1-EEFE-38470A589FE1}"/>
              </a:ext>
            </a:extLst>
          </p:cNvPr>
          <p:cNvCxnSpPr>
            <a:cxnSpLocks/>
          </p:cNvCxnSpPr>
          <p:nvPr/>
        </p:nvCxnSpPr>
        <p:spPr>
          <a:xfrm>
            <a:off x="2726062" y="1860937"/>
            <a:ext cx="3328359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E3EB04-26C5-D1E3-8025-9BD6754C4CA4}"/>
              </a:ext>
            </a:extLst>
          </p:cNvPr>
          <p:cNvCxnSpPr>
            <a:cxnSpLocks/>
          </p:cNvCxnSpPr>
          <p:nvPr/>
        </p:nvCxnSpPr>
        <p:spPr>
          <a:xfrm>
            <a:off x="3075321" y="3032395"/>
            <a:ext cx="3416060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75C21BB-A63C-87BC-41D7-EF426CB13726}"/>
              </a:ext>
            </a:extLst>
          </p:cNvPr>
          <p:cNvCxnSpPr>
            <a:cxnSpLocks/>
          </p:cNvCxnSpPr>
          <p:nvPr/>
        </p:nvCxnSpPr>
        <p:spPr>
          <a:xfrm>
            <a:off x="3831256" y="4215203"/>
            <a:ext cx="2317350" cy="916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082E717-5559-BD56-765A-B6356CF01372}"/>
              </a:ext>
            </a:extLst>
          </p:cNvPr>
          <p:cNvCxnSpPr>
            <a:cxnSpLocks/>
          </p:cNvCxnSpPr>
          <p:nvPr/>
        </p:nvCxnSpPr>
        <p:spPr>
          <a:xfrm>
            <a:off x="3612172" y="5624504"/>
            <a:ext cx="2426332" cy="1139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690716A-78FC-8CA7-A5CD-BB845BE54FBD}"/>
              </a:ext>
            </a:extLst>
          </p:cNvPr>
          <p:cNvSpPr/>
          <p:nvPr/>
        </p:nvSpPr>
        <p:spPr>
          <a:xfrm>
            <a:off x="6668478" y="1327404"/>
            <a:ext cx="5683620" cy="135421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r>
              <a:rPr lang="en-US" sz="1600">
                <a:latin typeface="Segoe UI"/>
                <a:cs typeface="Segoe UI"/>
              </a:rPr>
              <a:t> </a:t>
            </a:r>
            <a:r>
              <a:rPr lang="en-US" sz="1600" i="0">
                <a:effectLst/>
                <a:latin typeface="Segoe UI"/>
                <a:cs typeface="Segoe UI"/>
              </a:rPr>
              <a:t> </a:t>
            </a:r>
          </a:p>
          <a:p>
            <a:r>
              <a:rPr lang="en-US" sz="1400" b="1" i="0">
                <a:effectLst/>
                <a:latin typeface="Arial"/>
                <a:cs typeface="Segoe UI"/>
              </a:rPr>
              <a:t>Data Statistics: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>
                <a:effectLst/>
                <a:latin typeface="Arial"/>
                <a:cs typeface="Segoe UI"/>
              </a:rPr>
              <a:t>No of encounters: 53,346</a:t>
            </a:r>
          </a:p>
          <a:p>
            <a:pPr marL="285750" indent="-285750">
              <a:buFont typeface="Arial"/>
              <a:buChar char="•"/>
            </a:pPr>
            <a:r>
              <a:rPr lang="en-US" sz="1400" i="0">
                <a:effectLst/>
                <a:latin typeface="Arial"/>
                <a:cs typeface="Segoe UI"/>
              </a:rPr>
              <a:t>No of patients: 1,171</a:t>
            </a:r>
          </a:p>
          <a:p>
            <a:pPr marL="285750" indent="-285750">
              <a:buFont typeface="Arial"/>
              <a:buChar char="•"/>
            </a:pPr>
            <a:r>
              <a:rPr lang="en-US" sz="1400" i="0">
                <a:effectLst/>
                <a:latin typeface="Arial"/>
                <a:cs typeface="Segoe UI"/>
              </a:rPr>
              <a:t>No of columns: </a:t>
            </a:r>
            <a:r>
              <a:rPr lang="en-US" sz="1400">
                <a:latin typeface="Arial"/>
                <a:cs typeface="Segoe UI"/>
              </a:rPr>
              <a:t>40</a:t>
            </a:r>
            <a:endParaRPr lang="en-US" sz="1400" i="0">
              <a:effectLst/>
              <a:latin typeface="Arial"/>
              <a:cs typeface="Segoe UI"/>
            </a:endParaRPr>
          </a:p>
          <a:p>
            <a:pPr lvl="0"/>
            <a:endParaRPr lang="en-US" sz="16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220A9A8-E39B-8C41-C6BB-242DAA16863D}"/>
              </a:ext>
            </a:extLst>
          </p:cNvPr>
          <p:cNvSpPr/>
          <p:nvPr/>
        </p:nvSpPr>
        <p:spPr>
          <a:xfrm>
            <a:off x="6648368" y="2781069"/>
            <a:ext cx="5144724" cy="64633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/>
            <a:r>
              <a:rPr lang="en-US" sz="1400" b="1"/>
              <a:t>Columns dropped: </a:t>
            </a:r>
            <a:endParaRPr lang="en-US" sz="8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/>
              <a:t>Marital status, Address, SSN, Name, Passport ID, Latitude and Longitude.</a:t>
            </a:r>
            <a:endParaRPr lang="en-US" sz="1400">
              <a:cs typeface="Arial"/>
            </a:endParaRPr>
          </a:p>
        </p:txBody>
      </p:sp>
      <p:sp>
        <p:nvSpPr>
          <p:cNvPr id="97" name="Freeform 6">
            <a:extLst>
              <a:ext uri="{FF2B5EF4-FFF2-40B4-BE49-F238E27FC236}">
                <a16:creationId xmlns:a16="http://schemas.microsoft.com/office/drawing/2014/main" id="{756146F0-2970-B9EC-0160-022045AADE01}"/>
              </a:ext>
            </a:extLst>
          </p:cNvPr>
          <p:cNvSpPr>
            <a:spLocks/>
          </p:cNvSpPr>
          <p:nvPr/>
        </p:nvSpPr>
        <p:spPr bwMode="auto">
          <a:xfrm>
            <a:off x="2578175" y="1572009"/>
            <a:ext cx="2315541" cy="2190494"/>
          </a:xfrm>
          <a:custGeom>
            <a:avLst/>
            <a:gdLst>
              <a:gd name="T0" fmla="*/ 1365 w 1365"/>
              <a:gd name="T1" fmla="*/ 1078 h 1324"/>
              <a:gd name="T2" fmla="*/ 1339 w 1365"/>
              <a:gd name="T3" fmla="*/ 1324 h 1324"/>
              <a:gd name="T4" fmla="*/ 180 w 1365"/>
              <a:gd name="T5" fmla="*/ 407 h 1324"/>
              <a:gd name="T6" fmla="*/ 0 w 1365"/>
              <a:gd name="T7" fmla="*/ 0 h 1324"/>
              <a:gd name="T8" fmla="*/ 1365 w 1365"/>
              <a:gd name="T9" fmla="*/ 1078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5" h="1324">
                <a:moveTo>
                  <a:pt x="1365" y="1078"/>
                </a:moveTo>
                <a:lnTo>
                  <a:pt x="1339" y="1324"/>
                </a:lnTo>
                <a:lnTo>
                  <a:pt x="180" y="407"/>
                </a:lnTo>
                <a:lnTo>
                  <a:pt x="0" y="0"/>
                </a:lnTo>
                <a:lnTo>
                  <a:pt x="1365" y="10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>
              <a:defRPr/>
            </a:pPr>
            <a:endParaRPr 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7" name="Table 107">
            <a:extLst>
              <a:ext uri="{FF2B5EF4-FFF2-40B4-BE49-F238E27FC236}">
                <a16:creationId xmlns:a16="http://schemas.microsoft.com/office/drawing/2014/main" id="{8AF31F89-A8B3-9ADF-1B85-84C128433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20578"/>
              </p:ext>
            </p:extLst>
          </p:nvPr>
        </p:nvGraphicFramePr>
        <p:xfrm>
          <a:off x="6625946" y="4918371"/>
          <a:ext cx="540873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881">
                  <a:extLst>
                    <a:ext uri="{9D8B030D-6E8A-4147-A177-3AD203B41FA5}">
                      <a16:colId xmlns:a16="http://schemas.microsoft.com/office/drawing/2014/main" val="132377285"/>
                    </a:ext>
                  </a:extLst>
                </a:gridCol>
                <a:gridCol w="1421812">
                  <a:extLst>
                    <a:ext uri="{9D8B030D-6E8A-4147-A177-3AD203B41FA5}">
                      <a16:colId xmlns:a16="http://schemas.microsoft.com/office/drawing/2014/main" val="4227725714"/>
                    </a:ext>
                  </a:extLst>
                </a:gridCol>
                <a:gridCol w="2191045">
                  <a:extLst>
                    <a:ext uri="{9D8B030D-6E8A-4147-A177-3AD203B41FA5}">
                      <a16:colId xmlns:a16="http://schemas.microsoft.com/office/drawing/2014/main" val="3723914963"/>
                    </a:ext>
                  </a:extLst>
                </a:gridCol>
              </a:tblGrid>
              <a:tr h="219074">
                <a:tc>
                  <a:txBody>
                    <a:bodyPr/>
                    <a:lstStyle/>
                    <a:p>
                      <a:r>
                        <a:rPr lang="en-US" sz="1400" b="1" u="sng">
                          <a:solidFill>
                            <a:schemeClr val="tx1"/>
                          </a:solidFill>
                          <a:latin typeface="Arial"/>
                          <a:cs typeface="Segoe UI"/>
                        </a:rPr>
                        <a:t>Cleaned data: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u="sng">
                          <a:solidFill>
                            <a:schemeClr val="tx1"/>
                          </a:solidFill>
                          <a:latin typeface="Arial"/>
                          <a:cs typeface="Segoe UI"/>
                        </a:rPr>
                        <a:t>Till June 2018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u="sng">
                          <a:solidFill>
                            <a:schemeClr val="tx1"/>
                          </a:solidFill>
                          <a:latin typeface="Arial"/>
                          <a:cs typeface="Segoe UI"/>
                        </a:rPr>
                        <a:t>Training data(1.5 years)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374942"/>
                  </a:ext>
                </a:extLst>
              </a:tr>
              <a:tr h="125725"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rial"/>
                          <a:cs typeface="Segoe UI"/>
                        </a:rPr>
                        <a:t>No. of encounters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rial"/>
                          <a:cs typeface="Segoe UI"/>
                        </a:rPr>
                        <a:t>43860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rial"/>
                          <a:cs typeface="Segoe UI"/>
                        </a:rPr>
                        <a:t>6321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829777"/>
                  </a:ext>
                </a:extLst>
              </a:tr>
              <a:tr h="219074"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rial"/>
                          <a:cs typeface="Segoe UI"/>
                        </a:rPr>
                        <a:t>No. of patients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rial"/>
                          <a:cs typeface="Segoe UI"/>
                        </a:rPr>
                        <a:t>980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rial"/>
                          <a:cs typeface="Segoe UI"/>
                        </a:rPr>
                        <a:t>940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14578"/>
                  </a:ext>
                </a:extLst>
              </a:tr>
              <a:tr h="219074"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rial"/>
                          <a:cs typeface="Segoe UI"/>
                        </a:rPr>
                        <a:t>No. of columns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rial"/>
                          <a:cs typeface="Segoe UI"/>
                        </a:rPr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rial"/>
                          <a:cs typeface="Segoe UI"/>
                        </a:rPr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03902"/>
                  </a:ext>
                </a:extLst>
              </a:tr>
            </a:tbl>
          </a:graphicData>
        </a:graphic>
      </p:graphicFrame>
      <p:sp>
        <p:nvSpPr>
          <p:cNvPr id="108" name="Oval 107">
            <a:extLst>
              <a:ext uri="{FF2B5EF4-FFF2-40B4-BE49-F238E27FC236}">
                <a16:creationId xmlns:a16="http://schemas.microsoft.com/office/drawing/2014/main" id="{2A44C15F-E4E8-7E27-A4F0-E9971F20F06D}"/>
              </a:ext>
            </a:extLst>
          </p:cNvPr>
          <p:cNvSpPr/>
          <p:nvPr/>
        </p:nvSpPr>
        <p:spPr>
          <a:xfrm>
            <a:off x="5988253" y="2772603"/>
            <a:ext cx="518410" cy="519585"/>
          </a:xfrm>
          <a:prstGeom prst="ellips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F47600C-7BDB-388E-5CE1-F14CDAD9D4CA}"/>
              </a:ext>
            </a:extLst>
          </p:cNvPr>
          <p:cNvSpPr/>
          <p:nvPr/>
        </p:nvSpPr>
        <p:spPr>
          <a:xfrm>
            <a:off x="6004096" y="3927624"/>
            <a:ext cx="518410" cy="519585"/>
          </a:xfrm>
          <a:prstGeom prst="ellips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248F1D4-20BE-0E5B-B189-9AFE7A9F1105}"/>
              </a:ext>
            </a:extLst>
          </p:cNvPr>
          <p:cNvSpPr/>
          <p:nvPr/>
        </p:nvSpPr>
        <p:spPr>
          <a:xfrm>
            <a:off x="6004096" y="5305927"/>
            <a:ext cx="518410" cy="519585"/>
          </a:xfrm>
          <a:prstGeom prst="ellips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39C49-F2BD-BBED-40E8-EC0AF073170A}"/>
              </a:ext>
            </a:extLst>
          </p:cNvPr>
          <p:cNvSpPr txBox="1"/>
          <p:nvPr/>
        </p:nvSpPr>
        <p:spPr>
          <a:xfrm>
            <a:off x="6559517" y="3774002"/>
            <a:ext cx="6236562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/>
              <a:t>Dropped duplicates and deceased patients:</a:t>
            </a:r>
            <a:endParaRPr lang="en-US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No of patients: 989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No of encounters: 46038</a:t>
            </a:r>
            <a:endParaRPr lang="en-US" sz="1400">
              <a:cs typeface="Arial"/>
            </a:endParaRPr>
          </a:p>
          <a:p>
            <a:pPr lvl="0"/>
            <a:endParaRPr lang="en-US" sz="1400"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D3FB84-F087-0CCE-CA24-3F6CC2C3F293}"/>
              </a:ext>
            </a:extLst>
          </p:cNvPr>
          <p:cNvSpPr/>
          <p:nvPr/>
        </p:nvSpPr>
        <p:spPr>
          <a:xfrm rot="18715789">
            <a:off x="165730" y="3479861"/>
            <a:ext cx="4967107" cy="461665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COLUMNS</a:t>
            </a:r>
            <a:r>
              <a:rPr lang="en-US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925F5C-91BD-632C-A513-E12F82A20A04}"/>
              </a:ext>
            </a:extLst>
          </p:cNvPr>
          <p:cNvSpPr/>
          <p:nvPr/>
        </p:nvSpPr>
        <p:spPr>
          <a:xfrm rot="18728936">
            <a:off x="472180" y="4360253"/>
            <a:ext cx="5207435" cy="461665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ROWS</a:t>
            </a:r>
            <a:r>
              <a:rPr lang="en-US" sz="2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AE23AC-253F-F5C4-4BB9-CC88469BA45E}"/>
              </a:ext>
            </a:extLst>
          </p:cNvPr>
          <p:cNvSpPr/>
          <p:nvPr/>
        </p:nvSpPr>
        <p:spPr>
          <a:xfrm rot="4216853">
            <a:off x="1153306" y="3292747"/>
            <a:ext cx="5217049" cy="461665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DROPPED</a:t>
            </a:r>
            <a:endParaRPr lang="en-US" sz="20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64E0B5-A551-7898-C4EB-16A8DC9DE276}"/>
              </a:ext>
            </a:extLst>
          </p:cNvPr>
          <p:cNvSpPr/>
          <p:nvPr/>
        </p:nvSpPr>
        <p:spPr>
          <a:xfrm rot="4016034">
            <a:off x="1423196" y="4325530"/>
            <a:ext cx="5207435" cy="446276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3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DROPPED</a:t>
            </a:r>
            <a:endParaRPr lang="en-US" sz="23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D42A2A-D1B3-4BF8-5E93-7A9187DF40A1}"/>
              </a:ext>
            </a:extLst>
          </p:cNvPr>
          <p:cNvSpPr/>
          <p:nvPr/>
        </p:nvSpPr>
        <p:spPr>
          <a:xfrm rot="4308598">
            <a:off x="572577" y="2045014"/>
            <a:ext cx="5207435" cy="584775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</a:t>
            </a:r>
            <a:endParaRPr lang="en-US" sz="32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F9197A-3FBB-921D-9EBB-601691749BE6}"/>
              </a:ext>
            </a:extLst>
          </p:cNvPr>
          <p:cNvSpPr/>
          <p:nvPr/>
        </p:nvSpPr>
        <p:spPr>
          <a:xfrm rot="18715789">
            <a:off x="-210735" y="2140839"/>
            <a:ext cx="4967107" cy="584775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RAW</a:t>
            </a:r>
            <a:r>
              <a:rPr lang="en-US" sz="3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D760CF-9503-8740-31AC-181E14B7EB22}"/>
              </a:ext>
            </a:extLst>
          </p:cNvPr>
          <p:cNvSpPr/>
          <p:nvPr/>
        </p:nvSpPr>
        <p:spPr>
          <a:xfrm rot="18796235">
            <a:off x="2819270" y="5151994"/>
            <a:ext cx="1469495" cy="398333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CLEANED</a:t>
            </a:r>
            <a:r>
              <a:rPr lang="en-US" sz="2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5417DF-4DD0-207A-8D28-85F638E64A0B}"/>
              </a:ext>
            </a:extLst>
          </p:cNvPr>
          <p:cNvSpPr/>
          <p:nvPr/>
        </p:nvSpPr>
        <p:spPr>
          <a:xfrm rot="4216853">
            <a:off x="2016550" y="5105929"/>
            <a:ext cx="4183140" cy="307777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</a:t>
            </a:r>
            <a:endParaRPr lang="en-US" sz="1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44489B4-061C-C6CD-C876-4C2064829A09}"/>
              </a:ext>
            </a:extLst>
          </p:cNvPr>
          <p:cNvSpPr txBox="1">
            <a:spLocks/>
          </p:cNvSpPr>
          <p:nvPr/>
        </p:nvSpPr>
        <p:spPr>
          <a:xfrm>
            <a:off x="3046760" y="6145332"/>
            <a:ext cx="3761560" cy="291597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r" defTabSz="914400" rtl="0" eaLnBrk="1" latinLnBrk="0" hangingPunct="1">
              <a:defRPr sz="1000" b="0" i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r" defTabSz="914400" rtl="0" eaLnBrk="1" latinLnBrk="0" hangingPunct="1">
              <a:defRPr sz="1000" b="0" i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algn="r" defTabSz="914400" rtl="0" eaLnBrk="1" latinLnBrk="0" hangingPunct="1">
              <a:defRPr sz="1000" b="0" i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algn="r" defTabSz="914400" rtl="0" eaLnBrk="1" latinLnBrk="0" hangingPunct="1">
              <a:defRPr sz="1000" b="0" i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algn="r" defTabSz="914400" rtl="0" eaLnBrk="1" latinLnBrk="0" hangingPunct="1">
              <a:defRPr sz="1000" b="0" i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algn="r" defTabSz="914400" rtl="0" eaLnBrk="1" latinLnBrk="0" hangingPunct="1">
              <a:defRPr sz="1000" b="0" i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algn="r" defTabSz="914400" rtl="0" eaLnBrk="1" latinLnBrk="0" hangingPunct="1">
              <a:defRPr sz="1000" b="0" i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algn="r" defTabSz="914400" rtl="0" eaLnBrk="1" latinLnBrk="0" hangingPunct="1">
              <a:defRPr sz="1000" b="0" i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provided by HAE team</a:t>
            </a:r>
          </a:p>
        </p:txBody>
      </p:sp>
    </p:spTree>
    <p:extLst>
      <p:ext uri="{BB962C8B-B14F-4D97-AF65-F5344CB8AC3E}">
        <p14:creationId xmlns:p14="http://schemas.microsoft.com/office/powerpoint/2010/main" val="33508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4E858-C7E7-3D45-9BFA-1781D04D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164744"/>
            <a:ext cx="11263311" cy="876299"/>
          </a:xfrm>
        </p:spPr>
        <p:txBody>
          <a:bodyPr/>
          <a:lstStyle/>
          <a:p>
            <a:r>
              <a:rPr lang="en-US" b="1"/>
              <a:t>Yearly IP Patients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F3B5B-C6D2-5842-A4BE-D4550B9465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4859C-F73F-9A4C-9108-CE54C87BDE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59097" y="1386195"/>
            <a:ext cx="3817042" cy="2957206"/>
          </a:xfrm>
        </p:spPr>
        <p:txBody>
          <a:bodyPr vert="horz" lIns="0" tIns="0" rIns="0" bIns="0" rtlCol="0" anchor="t"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lvl="1">
              <a:lnSpc>
                <a:spcPct val="100000"/>
              </a:lnSpc>
            </a:pPr>
            <a:endParaRPr lang="en-US" sz="2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chemeClr val="tx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Percentage of inpatients visiting  hospital ranges from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2% to 5%</a:t>
            </a:r>
            <a:r>
              <a:rPr lang="en-US" sz="1600" b="0">
                <a:solidFill>
                  <a:schemeClr val="tx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.</a:t>
            </a:r>
            <a:endParaRPr lang="en-US" sz="16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ea typeface="Verdana"/>
              </a:rPr>
              <a:t>Similar to the real-world percentage range of </a:t>
            </a:r>
            <a:r>
              <a:rPr lang="en-US" sz="1600" b="1">
                <a:latin typeface="Arial" panose="020B0604020202020204" pitchFamily="34" charset="0"/>
                <a:ea typeface="Verdana"/>
              </a:rPr>
              <a:t>2% to 8%</a:t>
            </a:r>
            <a:r>
              <a:rPr lang="en-US" sz="1600">
                <a:latin typeface="Arial" panose="020B0604020202020204" pitchFamily="34" charset="0"/>
                <a:ea typeface="Verdana"/>
              </a:rPr>
              <a:t>.</a:t>
            </a:r>
          </a:p>
        </p:txBody>
      </p:sp>
      <p:pic>
        <p:nvPicPr>
          <p:cNvPr id="10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A1EBDF93-28A1-0F16-9736-9F697592000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69" r="464"/>
          <a:stretch/>
        </p:blipFill>
        <p:spPr>
          <a:xfrm>
            <a:off x="461962" y="1307212"/>
            <a:ext cx="7329893" cy="4694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461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E2BC185D-8202-82BF-D83C-7F6F01A064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256" b="748"/>
          <a:stretch/>
        </p:blipFill>
        <p:spPr>
          <a:xfrm>
            <a:off x="538750" y="1435510"/>
            <a:ext cx="4455471" cy="4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057E977-7BE5-0847-915E-FE271C10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22227"/>
            <a:ext cx="12909793" cy="876299"/>
          </a:xfrm>
        </p:spPr>
        <p:txBody>
          <a:bodyPr/>
          <a:lstStyle/>
          <a:p>
            <a:r>
              <a:rPr lang="en-US" b="1">
                <a:latin typeface="Garamond"/>
              </a:rPr>
              <a:t>Inpatients’ Gender and Age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D39E7-8ADE-1C41-9A5A-0DEECF6A15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8</a:t>
            </a:fld>
            <a:endParaRPr lang="en-US"/>
          </a:p>
        </p:txBody>
      </p:sp>
      <p:pic>
        <p:nvPicPr>
          <p:cNvPr id="9" name="Picture 9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A93EDF4C-9B6D-93CF-F590-9DE5D2B8E88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-119" r="-119" b="287"/>
          <a:stretch/>
        </p:blipFill>
        <p:spPr>
          <a:xfrm>
            <a:off x="5574891" y="1435510"/>
            <a:ext cx="6201163" cy="459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4499B1-A0BE-DDF5-E022-B5326ADA44B7}"/>
              </a:ext>
            </a:extLst>
          </p:cNvPr>
          <p:cNvSpPr txBox="1"/>
          <p:nvPr/>
        </p:nvSpPr>
        <p:spPr>
          <a:xfrm>
            <a:off x="347415" y="1007273"/>
            <a:ext cx="4735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 b="1"/>
              <a:t>GENDER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41635-594F-491F-0701-7A40813E82B3}"/>
              </a:ext>
            </a:extLst>
          </p:cNvPr>
          <p:cNvSpPr txBox="1"/>
          <p:nvPr/>
        </p:nvSpPr>
        <p:spPr>
          <a:xfrm>
            <a:off x="6094412" y="991600"/>
            <a:ext cx="4735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 b="1"/>
              <a:t>AGE GROUP</a:t>
            </a:r>
          </a:p>
        </p:txBody>
      </p:sp>
    </p:spTree>
    <p:extLst>
      <p:ext uri="{BB962C8B-B14F-4D97-AF65-F5344CB8AC3E}">
        <p14:creationId xmlns:p14="http://schemas.microsoft.com/office/powerpoint/2010/main" val="391911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8A4E5224-F2A2-FEFD-AADE-516DA09AF2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-154" b="200"/>
          <a:stretch/>
        </p:blipFill>
        <p:spPr>
          <a:xfrm>
            <a:off x="347415" y="1570394"/>
            <a:ext cx="4962004" cy="4536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057E977-7BE5-0847-915E-FE271C10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67" y="0"/>
            <a:ext cx="11263311" cy="876299"/>
          </a:xfrm>
        </p:spPr>
        <p:txBody>
          <a:bodyPr/>
          <a:lstStyle/>
          <a:p>
            <a:r>
              <a:rPr lang="en-US" b="1">
                <a:latin typeface="Garamond"/>
              </a:rPr>
              <a:t>Inpatients’ Ethnicity &amp; Race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D39E7-8ADE-1C41-9A5A-0DEECF6A15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F3697-62C6-114F-6F7F-9C45458760FD}"/>
              </a:ext>
            </a:extLst>
          </p:cNvPr>
          <p:cNvSpPr txBox="1"/>
          <p:nvPr/>
        </p:nvSpPr>
        <p:spPr>
          <a:xfrm>
            <a:off x="347415" y="1085339"/>
            <a:ext cx="4735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 b="1"/>
              <a:t>ETHNICITY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01702-B83F-63F4-3FF5-0C1C2277D84B}"/>
              </a:ext>
            </a:extLst>
          </p:cNvPr>
          <p:cNvSpPr txBox="1"/>
          <p:nvPr/>
        </p:nvSpPr>
        <p:spPr>
          <a:xfrm>
            <a:off x="5629958" y="1109136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 b="1"/>
              <a:t>RACE</a:t>
            </a:r>
          </a:p>
        </p:txBody>
      </p:sp>
      <p:pic>
        <p:nvPicPr>
          <p:cNvPr id="2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1FD387D-BB4D-A483-16AE-B2DB3C25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1570394"/>
            <a:ext cx="5535562" cy="4536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9392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theme1.xml><?xml version="1.0" encoding="utf-8"?>
<a:theme xmlns:a="http://schemas.openxmlformats.org/drawingml/2006/main" name="Office Theme">
  <a:themeElements>
    <a:clrScheme name="PRVD">
      <a:dk1>
        <a:srgbClr val="000000"/>
      </a:dk1>
      <a:lt1>
        <a:srgbClr val="FFFFFF"/>
      </a:lt1>
      <a:dk2>
        <a:srgbClr val="595959"/>
      </a:dk2>
      <a:lt2>
        <a:srgbClr val="E7E6E6"/>
      </a:lt2>
      <a:accent1>
        <a:srgbClr val="00338E"/>
      </a:accent1>
      <a:accent2>
        <a:srgbClr val="38892F"/>
      </a:accent2>
      <a:accent3>
        <a:srgbClr val="EAE5D0"/>
      </a:accent3>
      <a:accent4>
        <a:srgbClr val="988C7E"/>
      </a:accent4>
      <a:accent5>
        <a:srgbClr val="71243A"/>
      </a:accent5>
      <a:accent6>
        <a:srgbClr val="D59A5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marL="0" indent="0" algn="l">
          <a:lnSpc>
            <a:spcPts val="2100"/>
          </a:lnSpc>
          <a:spcAft>
            <a:spcPts val="900"/>
          </a:spcAft>
          <a:defRPr sz="1800" b="0" i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vd_ppt_16x9_201203" id="{AB9263DF-B9EA-1745-97D9-1C7E8FE3557E}" vid="{EBD72F54-FCF4-E143-9ECE-1561704B374E}"/>
    </a:ext>
  </a:extLst>
</a:theme>
</file>

<file path=ppt/theme/theme2.xml><?xml version="1.0" encoding="utf-8"?>
<a:theme xmlns:a="http://schemas.openxmlformats.org/drawingml/2006/main" name="Office Theme">
  <a:themeElements>
    <a:clrScheme name="PRVD">
      <a:dk1>
        <a:srgbClr val="000000"/>
      </a:dk1>
      <a:lt1>
        <a:srgbClr val="FFFFFF"/>
      </a:lt1>
      <a:dk2>
        <a:srgbClr val="595959"/>
      </a:dk2>
      <a:lt2>
        <a:srgbClr val="E7E6E6"/>
      </a:lt2>
      <a:accent1>
        <a:srgbClr val="00338E"/>
      </a:accent1>
      <a:accent2>
        <a:srgbClr val="38892F"/>
      </a:accent2>
      <a:accent3>
        <a:srgbClr val="EAE5D0"/>
      </a:accent3>
      <a:accent4>
        <a:srgbClr val="988C7E"/>
      </a:accent4>
      <a:accent5>
        <a:srgbClr val="71243A"/>
      </a:accent5>
      <a:accent6>
        <a:srgbClr val="D59A5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marL="0" indent="0" algn="l">
          <a:lnSpc>
            <a:spcPts val="2100"/>
          </a:lnSpc>
          <a:spcAft>
            <a:spcPts val="900"/>
          </a:spcAft>
          <a:defRPr sz="1800" b="0" i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vd_ppt_16x9_201203" id="{AB9263DF-B9EA-1745-97D9-1C7E8FE3557E}" vid="{EBD72F54-FCF4-E143-9ECE-1561704B374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7d06cef-af93-4fdc-afd0-38c7b0a1e5de">
      <Terms xmlns="http://schemas.microsoft.com/office/infopath/2007/PartnerControls"/>
    </lcf76f155ced4ddcb4097134ff3c332f>
    <TaxCatchAll xmlns="91a4fd6b-c007-41cf-9aac-d1eaba93b28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08D21CBBB814F96C134861C007206" ma:contentTypeVersion="15" ma:contentTypeDescription="Create a new document." ma:contentTypeScope="" ma:versionID="1b269b5c893f1198954b624b7152b158">
  <xsd:schema xmlns:xsd="http://www.w3.org/2001/XMLSchema" xmlns:xs="http://www.w3.org/2001/XMLSchema" xmlns:p="http://schemas.microsoft.com/office/2006/metadata/properties" xmlns:ns2="87d06cef-af93-4fdc-afd0-38c7b0a1e5de" xmlns:ns3="91a4fd6b-c007-41cf-9aac-d1eaba93b28e" targetNamespace="http://schemas.microsoft.com/office/2006/metadata/properties" ma:root="true" ma:fieldsID="3092c3b545da5b52bcdfe8b1cd79599b" ns2:_="" ns3:_="">
    <xsd:import namespace="87d06cef-af93-4fdc-afd0-38c7b0a1e5de"/>
    <xsd:import namespace="91a4fd6b-c007-41cf-9aac-d1eaba93b2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06cef-af93-4fdc-afd0-38c7b0a1e5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898b932-ec87-4f6e-a380-e59be69e9f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a4fd6b-c007-41cf-9aac-d1eaba93b28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bae6f94-b40c-433a-b7e4-d68b4c803a47}" ma:internalName="TaxCatchAll" ma:showField="CatchAllData" ma:web="91a4fd6b-c007-41cf-9aac-d1eaba93b2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84E80B-BE4B-47DE-829D-78F9730EE5D1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87d06cef-af93-4fdc-afd0-38c7b0a1e5de"/>
    <ds:schemaRef ds:uri="http://schemas.microsoft.com/office/2006/documentManagement/types"/>
    <ds:schemaRef ds:uri="http://purl.org/dc/terms/"/>
    <ds:schemaRef ds:uri="91a4fd6b-c007-41cf-9aac-d1eaba93b28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D29EF2-70C1-4F41-8538-2A9E76D73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ABF792-D2E5-4E72-8CF4-EAAD63EEEA15}">
  <ds:schemaRefs>
    <ds:schemaRef ds:uri="87d06cef-af93-4fdc-afd0-38c7b0a1e5de"/>
    <ds:schemaRef ds:uri="91a4fd6b-c007-41cf-9aac-d1eaba93b2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Exascale_Final Presentation Template</Template>
  <TotalTime>9</TotalTime>
  <Words>1300</Words>
  <Application>Microsoft Office PowerPoint</Application>
  <PresentationFormat>Custom</PresentationFormat>
  <Paragraphs>401</Paragraphs>
  <Slides>32</Slides>
  <Notes>5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Arial,Sans-Serif</vt:lpstr>
      <vt:lpstr>Calibri</vt:lpstr>
      <vt:lpstr>Courier New</vt:lpstr>
      <vt:lpstr>Garamond</vt:lpstr>
      <vt:lpstr>Segoe UI</vt:lpstr>
      <vt:lpstr>Office Theme</vt:lpstr>
      <vt:lpstr>Office Theme</vt:lpstr>
      <vt:lpstr>PowerPoint Presentation</vt:lpstr>
      <vt:lpstr>Agenda</vt:lpstr>
      <vt:lpstr>Journey of our Internship</vt:lpstr>
      <vt:lpstr>Problem Statement</vt:lpstr>
      <vt:lpstr>Methodology</vt:lpstr>
      <vt:lpstr>Data Summary</vt:lpstr>
      <vt:lpstr>Yearly IP Patients</vt:lpstr>
      <vt:lpstr>Inpatients’ Gender and Age Group</vt:lpstr>
      <vt:lpstr>Inpatients’ Ethnicity &amp; Race</vt:lpstr>
      <vt:lpstr>Inpatients’ County-Wise</vt:lpstr>
      <vt:lpstr>Air Quality of Patients’ Localities</vt:lpstr>
      <vt:lpstr>Top Historic Diseases</vt:lpstr>
      <vt:lpstr>Top Historic Procedures</vt:lpstr>
      <vt:lpstr>Visit Pattern</vt:lpstr>
      <vt:lpstr>Major Diseases for Ambulatory to Inpatient Transfer</vt:lpstr>
      <vt:lpstr>Model Results (XGBoost)</vt:lpstr>
      <vt:lpstr>Feature Importance</vt:lpstr>
      <vt:lpstr>Causal Explanation</vt:lpstr>
      <vt:lpstr>Value Added</vt:lpstr>
      <vt:lpstr>PowerPoint Presentation</vt:lpstr>
      <vt:lpstr>Thank you!</vt:lpstr>
      <vt:lpstr>Q&amp;A</vt:lpstr>
      <vt:lpstr>TOP PROCEDURES FOR IP PATIENTS – IP Patient history</vt:lpstr>
      <vt:lpstr>METHODOLOGY</vt:lpstr>
      <vt:lpstr>Learnings</vt:lpstr>
      <vt:lpstr>Problem Overview</vt:lpstr>
      <vt:lpstr>Proposed Solution</vt:lpstr>
      <vt:lpstr>TIMELINE</vt:lpstr>
      <vt:lpstr>Timeline of our learning</vt:lpstr>
      <vt:lpstr>Learnings</vt:lpstr>
      <vt:lpstr>Causal Explanation</vt:lpstr>
      <vt:lpstr>Causal Explanation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Patil, Shruti</dc:creator>
  <cp:lastModifiedBy>Rath, Raghav</cp:lastModifiedBy>
  <cp:revision>3</cp:revision>
  <cp:lastPrinted>2020-01-27T22:16:08Z</cp:lastPrinted>
  <dcterms:created xsi:type="dcterms:W3CDTF">2023-04-18T07:52:21Z</dcterms:created>
  <dcterms:modified xsi:type="dcterms:W3CDTF">2023-07-26T17:00:33Z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0x0101001C708D21CBBB814F96C134861C007206</vt:lpwstr>
  </property>
</Properties>
</file>